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2" r:id="rId5"/>
    <p:sldMasterId id="214748369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Lst>
  <p:sldSz cy="5143500" cx="9144000"/>
  <p:notesSz cx="6858000" cy="9144000"/>
  <p:embeddedFontLst>
    <p:embeddedFont>
      <p:font typeface="Quantico"/>
      <p:regular r:id="rId67"/>
      <p:bold r:id="rId68"/>
      <p:italic r:id="rId69"/>
      <p:boldItalic r:id="rId70"/>
    </p:embeddedFont>
    <p:embeddedFont>
      <p:font typeface="Raleway"/>
      <p:regular r:id="rId71"/>
      <p:bold r:id="rId72"/>
      <p:italic r:id="rId73"/>
      <p:boldItalic r:id="rId74"/>
    </p:embeddedFont>
    <p:embeddedFont>
      <p:font typeface="Playfair Display"/>
      <p:regular r:id="rId75"/>
      <p:bold r:id="rId76"/>
      <p:italic r:id="rId77"/>
      <p:boldItalic r:id="rId78"/>
    </p:embeddedFont>
    <p:embeddedFont>
      <p:font typeface="Montserrat"/>
      <p:regular r:id="rId79"/>
      <p:bold r:id="rId80"/>
      <p:italic r:id="rId81"/>
      <p:boldItalic r:id="rId82"/>
    </p:embeddedFont>
    <p:embeddedFont>
      <p:font typeface="Bebas Neue"/>
      <p:regular r:id="rId83"/>
    </p:embeddedFont>
    <p:embeddedFont>
      <p:font typeface="Source Code Pro"/>
      <p:regular r:id="rId84"/>
      <p:bold r:id="rId85"/>
      <p:italic r:id="rId86"/>
      <p:boldItalic r:id="rId87"/>
    </p:embeddedFont>
    <p:embeddedFont>
      <p:font typeface="PT Sans"/>
      <p:regular r:id="rId88"/>
      <p:bold r:id="rId89"/>
      <p:italic r:id="rId90"/>
      <p:boldItalic r:id="rId9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A7E017E-C902-454C-9A8B-5F914F1B2984}">
  <a:tblStyle styleId="{FA7E017E-C902-454C-9A8B-5F914F1B2984}"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F1C399A-DE87-43E2-AA35-59EF192B1B8D}"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SourceCodePro-regular.fntdata"/><Relationship Id="rId83" Type="http://schemas.openxmlformats.org/officeDocument/2006/relationships/font" Target="fonts/BebasNeue-regular.fntdata"/><Relationship Id="rId42" Type="http://schemas.openxmlformats.org/officeDocument/2006/relationships/slide" Target="slides/slide35.xml"/><Relationship Id="rId86" Type="http://schemas.openxmlformats.org/officeDocument/2006/relationships/font" Target="fonts/SourceCodePro-italic.fntdata"/><Relationship Id="rId41" Type="http://schemas.openxmlformats.org/officeDocument/2006/relationships/slide" Target="slides/slide34.xml"/><Relationship Id="rId85" Type="http://schemas.openxmlformats.org/officeDocument/2006/relationships/font" Target="fonts/SourceCodePro-bold.fntdata"/><Relationship Id="rId44" Type="http://schemas.openxmlformats.org/officeDocument/2006/relationships/slide" Target="slides/slide37.xml"/><Relationship Id="rId88" Type="http://schemas.openxmlformats.org/officeDocument/2006/relationships/font" Target="fonts/PTSans-regular.fntdata"/><Relationship Id="rId43" Type="http://schemas.openxmlformats.org/officeDocument/2006/relationships/slide" Target="slides/slide36.xml"/><Relationship Id="rId87" Type="http://schemas.openxmlformats.org/officeDocument/2006/relationships/font" Target="fonts/SourceCodePro-boldItalic.fntdata"/><Relationship Id="rId46" Type="http://schemas.openxmlformats.org/officeDocument/2006/relationships/slide" Target="slides/slide39.xml"/><Relationship Id="rId45" Type="http://schemas.openxmlformats.org/officeDocument/2006/relationships/slide" Target="slides/slide38.xml"/><Relationship Id="rId89" Type="http://schemas.openxmlformats.org/officeDocument/2006/relationships/font" Target="fonts/PTSans-bold.fntdata"/><Relationship Id="rId80" Type="http://schemas.openxmlformats.org/officeDocument/2006/relationships/font" Target="fonts/Montserrat-bold.fntdata"/><Relationship Id="rId82" Type="http://schemas.openxmlformats.org/officeDocument/2006/relationships/font" Target="fonts/Montserrat-boldItalic.fntdata"/><Relationship Id="rId81" Type="http://schemas.openxmlformats.org/officeDocument/2006/relationships/font" Target="fonts/Montserra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aleway-italic.fntdata"/><Relationship Id="rId72" Type="http://schemas.openxmlformats.org/officeDocument/2006/relationships/font" Target="fonts/Raleway-bold.fntdata"/><Relationship Id="rId31" Type="http://schemas.openxmlformats.org/officeDocument/2006/relationships/slide" Target="slides/slide24.xml"/><Relationship Id="rId75" Type="http://schemas.openxmlformats.org/officeDocument/2006/relationships/font" Target="fonts/PlayfairDisplay-regular.fntdata"/><Relationship Id="rId30" Type="http://schemas.openxmlformats.org/officeDocument/2006/relationships/slide" Target="slides/slide23.xml"/><Relationship Id="rId74" Type="http://schemas.openxmlformats.org/officeDocument/2006/relationships/font" Target="fonts/Raleway-boldItalic.fntdata"/><Relationship Id="rId33" Type="http://schemas.openxmlformats.org/officeDocument/2006/relationships/slide" Target="slides/slide26.xml"/><Relationship Id="rId77" Type="http://schemas.openxmlformats.org/officeDocument/2006/relationships/font" Target="fonts/PlayfairDisplay-italic.fntdata"/><Relationship Id="rId32" Type="http://schemas.openxmlformats.org/officeDocument/2006/relationships/slide" Target="slides/slide25.xml"/><Relationship Id="rId76" Type="http://schemas.openxmlformats.org/officeDocument/2006/relationships/font" Target="fonts/PlayfairDisplay-bold.fntdata"/><Relationship Id="rId35" Type="http://schemas.openxmlformats.org/officeDocument/2006/relationships/slide" Target="slides/slide28.xml"/><Relationship Id="rId79" Type="http://schemas.openxmlformats.org/officeDocument/2006/relationships/font" Target="fonts/Montserrat-regular.fntdata"/><Relationship Id="rId34" Type="http://schemas.openxmlformats.org/officeDocument/2006/relationships/slide" Target="slides/slide27.xml"/><Relationship Id="rId78" Type="http://schemas.openxmlformats.org/officeDocument/2006/relationships/font" Target="fonts/PlayfairDisplay-boldItalic.fntdata"/><Relationship Id="rId71" Type="http://schemas.openxmlformats.org/officeDocument/2006/relationships/font" Target="fonts/Raleway-regular.fntdata"/><Relationship Id="rId70" Type="http://schemas.openxmlformats.org/officeDocument/2006/relationships/font" Target="fonts/Quantico-bold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font" Target="fonts/Quantico-bold.fntdata"/><Relationship Id="rId23" Type="http://schemas.openxmlformats.org/officeDocument/2006/relationships/slide" Target="slides/slide16.xml"/><Relationship Id="rId67" Type="http://schemas.openxmlformats.org/officeDocument/2006/relationships/font" Target="fonts/Quantico-regular.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Quantico-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91" Type="http://schemas.openxmlformats.org/officeDocument/2006/relationships/font" Target="fonts/PTSans-boldItalic.fntdata"/><Relationship Id="rId90" Type="http://schemas.openxmlformats.org/officeDocument/2006/relationships/font" Target="fonts/PTSans-italic.fntdata"/><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g25ea9313f1f_0_2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2" name="Google Shape;1342;g25ea9313f1f_0_2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150">
              <a:solidFill>
                <a:schemeClr val="dk1"/>
              </a:solidFill>
              <a:highlight>
                <a:srgbClr val="FFFFFF"/>
              </a:highligh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g25ee5d583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5" name="Google Shape;1485;g25ee5d583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g25ea9313f1f_0_13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5" name="Google Shape;1525;g25ea9313f1f_0_13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8" name="Shape 1528"/>
        <p:cNvGrpSpPr/>
        <p:nvPr/>
      </p:nvGrpSpPr>
      <p:grpSpPr>
        <a:xfrm>
          <a:off x="0" y="0"/>
          <a:ext cx="0" cy="0"/>
          <a:chOff x="0" y="0"/>
          <a:chExt cx="0" cy="0"/>
        </a:xfrm>
      </p:grpSpPr>
      <p:sp>
        <p:nvSpPr>
          <p:cNvPr id="1529" name="Google Shape;1529;g25ea9313f1f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0" name="Google Shape;1530;g25ea9313f1f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재고 관리 주문 관리 차트에 대해 맡은 김동후입니다.</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7" name="Shape 1537"/>
        <p:cNvGrpSpPr/>
        <p:nvPr/>
      </p:nvGrpSpPr>
      <p:grpSpPr>
        <a:xfrm>
          <a:off x="0" y="0"/>
          <a:ext cx="0" cy="0"/>
          <a:chOff x="0" y="0"/>
          <a:chExt cx="0" cy="0"/>
        </a:xfrm>
      </p:grpSpPr>
      <p:sp>
        <p:nvSpPr>
          <p:cNvPr id="1538" name="Google Shape;1538;g25ea9313f1f_5_1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9" name="Google Shape;1539;g25ea9313f1f_5_1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우선 제가 맡은 부분들 중 크게 설명드릴 세가지는 공정이 진행 될 때에 재고들의 수량변화를 설명드리고 주문 입력과 주문을 통한 재고 출고 , 차트에서는 각종 데이터들을 차트로 시각화 한 부분을 설명드리려고 합니다.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6" name="Shape 1566"/>
        <p:cNvGrpSpPr/>
        <p:nvPr/>
      </p:nvGrpSpPr>
      <p:grpSpPr>
        <a:xfrm>
          <a:off x="0" y="0"/>
          <a:ext cx="0" cy="0"/>
          <a:chOff x="0" y="0"/>
          <a:chExt cx="0" cy="0"/>
        </a:xfrm>
      </p:grpSpPr>
      <p:sp>
        <p:nvSpPr>
          <p:cNvPr id="1567" name="Google Shape;1567;g25ea9313f1f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8" name="Google Shape;1568;g25ea9313f1f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우선 저희는 재고관리에 대한 테이블을 두 가지로 설계하였는데 Item 테이블은 Item에 대한 단위,타입 현재 수량이나 적정 재고량을 기록할 수 있게 설계했고, Stock 테이블은 Item의 입고와 출고에 대한 테이블이고 변화량과 당시 시간과 수량을 기록할 수 있게 설계했습니다.</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g25ea9313f1f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0" name="Google Shape;1580;g25ea9313f1f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예시를 보여드리자면 마지막 공정인 라면의 포장공정에서의 재고변화에 대한 코드입니다. 현재 LOT은 냉동 면 상태이고 포장을 진행하면 라면으로 바뀌게됩니다.</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g25ee5d5839c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2" name="Google Shape;1592;g25ee5d5839c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 라면의 포장에 필요한 부자재들은 갯수가 감소합니다. 그에 따른 변화량을 기록하고 변화당시 수량을  Stock테이블에 기록합니다.</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3" name="Shape 1613"/>
        <p:cNvGrpSpPr/>
        <p:nvPr/>
      </p:nvGrpSpPr>
      <p:grpSpPr>
        <a:xfrm>
          <a:off x="0" y="0"/>
          <a:ext cx="0" cy="0"/>
          <a:chOff x="0" y="0"/>
          <a:chExt cx="0" cy="0"/>
        </a:xfrm>
      </p:grpSpPr>
      <p:sp>
        <p:nvSpPr>
          <p:cNvPr id="1614" name="Google Shape;1614;g25ea9313f1f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5" name="Google Shape;1615;g25ea9313f1f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공정이 완료되면 포장지는 수량이 감소하고 라면은 증가한 것을 확인하실 수 있습니다.</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g25ea9313f1f_3_1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4" name="Google Shape;1624;g25ea9313f1f_3_1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다음으로는 주문관리 입니다 . 주문에 대한 양식을 입력하고 추가버튼을 누르면 주문의 상태가 제작중인 상태로 추가됩니다.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1" name="Shape 1631"/>
        <p:cNvGrpSpPr/>
        <p:nvPr/>
      </p:nvGrpSpPr>
      <p:grpSpPr>
        <a:xfrm>
          <a:off x="0" y="0"/>
          <a:ext cx="0" cy="0"/>
          <a:chOff x="0" y="0"/>
          <a:chExt cx="0" cy="0"/>
        </a:xfrm>
      </p:grpSpPr>
      <p:sp>
        <p:nvSpPr>
          <p:cNvPr id="1632" name="Google Shape;1632;g25ea9313f1f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3" name="Google Shape;1633;g25ea9313f1f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처음 주문이 들어갔을 때는 주문 상태가 제작중이고 출고일이 비어있는 것을 확인하실 수 있습니다. 주문 이름을 통해 출고버튼을 누르게되면 라면이 출고됨을 확인하실 수 있습니다.</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25f59384ad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25f59384ad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25ea9313f1f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4" name="Google Shape;1644;g25ea9313f1f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주문 수량에 맞게 재고 변화량</a:t>
            </a:r>
            <a:r>
              <a:rPr lang="ko"/>
              <a:t>을 기록하고  </a:t>
            </a:r>
            <a:r>
              <a:rPr lang="ko"/>
              <a:t>재고</a:t>
            </a:r>
            <a:r>
              <a:rPr lang="ko"/>
              <a:t>를</a:t>
            </a:r>
            <a:r>
              <a:rPr lang="ko"/>
              <a:t> 감소</a:t>
            </a:r>
            <a:r>
              <a:rPr lang="ko"/>
              <a:t>시키며</a:t>
            </a:r>
            <a:r>
              <a:rPr lang="ko"/>
              <a:t> , 주문의 상태를 완료 상태로 바꾸고 출고 날짜를 기록하도록 했습니다.</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0" name="Shape 1660"/>
        <p:cNvGrpSpPr/>
        <p:nvPr/>
      </p:nvGrpSpPr>
      <p:grpSpPr>
        <a:xfrm>
          <a:off x="0" y="0"/>
          <a:ext cx="0" cy="0"/>
          <a:chOff x="0" y="0"/>
          <a:chExt cx="0" cy="0"/>
        </a:xfrm>
      </p:grpSpPr>
      <p:sp>
        <p:nvSpPr>
          <p:cNvPr id="1661" name="Google Shape;1661;g25ea9313f1f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2" name="Google Shape;1662;g25ea9313f1f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주문이 출고됐을때의 상태입니다. 출고일과 주문 상태가 바뀐것을 확인하실 수 있습니다.</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9" name="Shape 1669"/>
        <p:cNvGrpSpPr/>
        <p:nvPr/>
      </p:nvGrpSpPr>
      <p:grpSpPr>
        <a:xfrm>
          <a:off x="0" y="0"/>
          <a:ext cx="0" cy="0"/>
          <a:chOff x="0" y="0"/>
          <a:chExt cx="0" cy="0"/>
        </a:xfrm>
      </p:grpSpPr>
      <p:sp>
        <p:nvSpPr>
          <p:cNvPr id="1670" name="Google Shape;1670;g25ea9313f1f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1" name="Google Shape;1671;g25ea9313f1f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다음은 차트입니다. 우선 재고에 대한 차트이고 현재 재고 수량에 대해 차트로 시각화하였습니다.</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5" name="Shape 1675"/>
        <p:cNvGrpSpPr/>
        <p:nvPr/>
      </p:nvGrpSpPr>
      <p:grpSpPr>
        <a:xfrm>
          <a:off x="0" y="0"/>
          <a:ext cx="0" cy="0"/>
          <a:chOff x="0" y="0"/>
          <a:chExt cx="0" cy="0"/>
        </a:xfrm>
      </p:grpSpPr>
      <p:sp>
        <p:nvSpPr>
          <p:cNvPr id="1676" name="Google Shape;1676;g25ea9313f1f_7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7" name="Google Shape;1677;g25ea9313f1f_7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다음은 검사에대한 차트입니다. 저희가 고른 검사의 기준값을 빨간색 선으로 표현했고 기준값의 오차허용범위를  노란색 선으로 표현하였습니다. 노란색 선 밖의 검사값들이 기록된 LOT들은 불량이라는 것을 나타냅니다.</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2" name="Shape 1682"/>
        <p:cNvGrpSpPr/>
        <p:nvPr/>
      </p:nvGrpSpPr>
      <p:grpSpPr>
        <a:xfrm>
          <a:off x="0" y="0"/>
          <a:ext cx="0" cy="0"/>
          <a:chOff x="0" y="0"/>
          <a:chExt cx="0" cy="0"/>
        </a:xfrm>
      </p:grpSpPr>
      <p:sp>
        <p:nvSpPr>
          <p:cNvPr id="1683" name="Google Shape;1683;g25ea9313f1f_7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4" name="Google Shape;1684;g25ea9313f1f_7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저희가 고른 공정의 검사 기준 값과 오차허용 범위 값을 가져옵니다. 오차허용범위와 검사 기준값을 통해 오차허용범위를 구하고 마지막으로 사용자가 선택한 공정에서의 검사 결과값들을 최신순으로 10개를 가져와 차트에 시각화 하였습니다. 다음으로는 이건종 팀원이 발표를 이어가겠습니다.</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4" name="Shape 1704"/>
        <p:cNvGrpSpPr/>
        <p:nvPr/>
      </p:nvGrpSpPr>
      <p:grpSpPr>
        <a:xfrm>
          <a:off x="0" y="0"/>
          <a:ext cx="0" cy="0"/>
          <a:chOff x="0" y="0"/>
          <a:chExt cx="0" cy="0"/>
        </a:xfrm>
      </p:grpSpPr>
      <p:sp>
        <p:nvSpPr>
          <p:cNvPr id="1705" name="Google Shape;1705;g25ea9313f1f_0_7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6" name="Google Shape;1706;g25ea9313f1f_0_7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g25ea9313f1f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5" name="Google Shape;1715;g25ea9313f1f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제 담당파트는 LOT ARDUINO PROTOCOL로 저는 LOTCRUD와 시리얼통신을 주로 설명드리겠습니다</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5" name="Shape 1735"/>
        <p:cNvGrpSpPr/>
        <p:nvPr/>
      </p:nvGrpSpPr>
      <p:grpSpPr>
        <a:xfrm>
          <a:off x="0" y="0"/>
          <a:ext cx="0" cy="0"/>
          <a:chOff x="0" y="0"/>
          <a:chExt cx="0" cy="0"/>
        </a:xfrm>
      </p:grpSpPr>
      <p:sp>
        <p:nvSpPr>
          <p:cNvPr id="1736" name="Google Shape;1736;g25ea9313f1f_5_80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7" name="Google Shape;1737;g25ea9313f1f_5_80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이화면은 LOT생성 페이지인데 제품명과 수량을 입력후 생산 버튼을 누르면</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g25ea9313f1f_5_5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4" name="Google Shape;1744;g25ea9313f1f_5_5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LOT번호에 바코드 번호가 입력되며 바코드 이미지가 나오게 되는데 바코드 번호는 난수 12자를 만드는 함수를 구현하였고 바코드이미지는 만든 12자리 난수를 통해 이미지를 만들었습니다 LOT을 생성한 후</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3" name="Shape 1753"/>
        <p:cNvGrpSpPr/>
        <p:nvPr/>
      </p:nvGrpSpPr>
      <p:grpSpPr>
        <a:xfrm>
          <a:off x="0" y="0"/>
          <a:ext cx="0" cy="0"/>
          <a:chOff x="0" y="0"/>
          <a:chExt cx="0" cy="0"/>
        </a:xfrm>
      </p:grpSpPr>
      <p:sp>
        <p:nvSpPr>
          <p:cNvPr id="1754" name="Google Shape;1754;g25ea9313f1f_5_5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5" name="Google Shape;1755;g25ea9313f1f_5_5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LOT실행 창에 바코드 번호를 입력하면 LOT정보들이 나오게되는데 이때 현재 공정다음의 공정을 고르면 공정 실행 가능이 표시되고 LOT실행을 통해 LOT이 실행됩니다. 이때 LOT의 검사값이 불량이거나 공정의 LOT이 실행중이거나 다음 공정을 고르지 않았을 때 LOT은 실행되지 않습니다</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g25ea9313f1f_5_8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6" name="Google Shape;1366;g25ea9313f1f_5_8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0" name="Shape 1760"/>
        <p:cNvGrpSpPr/>
        <p:nvPr/>
      </p:nvGrpSpPr>
      <p:grpSpPr>
        <a:xfrm>
          <a:off x="0" y="0"/>
          <a:ext cx="0" cy="0"/>
          <a:chOff x="0" y="0"/>
          <a:chExt cx="0" cy="0"/>
        </a:xfrm>
      </p:grpSpPr>
      <p:sp>
        <p:nvSpPr>
          <p:cNvPr id="1761" name="Google Shape;1761;g25ea9313f1f_5_5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2" name="Google Shape;1762;g25ea9313f1f_5_5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LOT실행시 S/W에서 H/W로 통신을 보내게 되는데 저희 통신부분을 간단히 설명드리자면 S/W에서 H/W로 통신을 보낼시 H/W/에서는 S/W/의 통신을 받을시 통신을 다시 주게 됩니다 예를들어</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3" name="Shape 1783"/>
        <p:cNvGrpSpPr/>
        <p:nvPr/>
      </p:nvGrpSpPr>
      <p:grpSpPr>
        <a:xfrm>
          <a:off x="0" y="0"/>
          <a:ext cx="0" cy="0"/>
          <a:chOff x="0" y="0"/>
          <a:chExt cx="0" cy="0"/>
        </a:xfrm>
      </p:grpSpPr>
      <p:sp>
        <p:nvSpPr>
          <p:cNvPr id="1784" name="Google Shape;1784;g25ea9313f1f_5_8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5" name="Google Shape;1785;g25ea9313f1f_5_8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1번LOT 이 MIX공정을 시작한다 그러면 SW에서는 1번 프로토콜을 보내고 하드웨어에서는 시작한다는 메세지 받았다는 의미로 2번 프로토콜 공정 시작하겠다는 3번 프로토콜을 보내게됩니다</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9" name="Shape 1809"/>
        <p:cNvGrpSpPr/>
        <p:nvPr/>
      </p:nvGrpSpPr>
      <p:grpSpPr>
        <a:xfrm>
          <a:off x="0" y="0"/>
          <a:ext cx="0" cy="0"/>
          <a:chOff x="0" y="0"/>
          <a:chExt cx="0" cy="0"/>
        </a:xfrm>
      </p:grpSpPr>
      <p:sp>
        <p:nvSpPr>
          <p:cNvPr id="1810" name="Google Shape;1810;g25ea9313f1f_5_7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1" name="Google Shape;1811;g25ea9313f1f_5_7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10초후에는 공정이 끝났다고  1번 프로토콜을 보내게 되는데 실제 공정은 긴 시간이 걸리겠지만 저희는  시현이 목적이다 보니 10초로 설정하였습니다</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1" name="Shape 1831"/>
        <p:cNvGrpSpPr/>
        <p:nvPr/>
      </p:nvGrpSpPr>
      <p:grpSpPr>
        <a:xfrm>
          <a:off x="0" y="0"/>
          <a:ext cx="0" cy="0"/>
          <a:chOff x="0" y="0"/>
          <a:chExt cx="0" cy="0"/>
        </a:xfrm>
      </p:grpSpPr>
      <p:sp>
        <p:nvSpPr>
          <p:cNvPr id="1832" name="Google Shape;1832;g25ea9313f1f_5_80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3" name="Google Shape;1833;g25ea9313f1f_5_8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RUN MIX 1를 저희는 ACTION PROCESSNAME LOTID로 나누었는데 ACTION의 따라 동작하는 코드를 만들었습니다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2" name="Shape 1872"/>
        <p:cNvGrpSpPr/>
        <p:nvPr/>
      </p:nvGrpSpPr>
      <p:grpSpPr>
        <a:xfrm>
          <a:off x="0" y="0"/>
          <a:ext cx="0" cy="0"/>
          <a:chOff x="0" y="0"/>
          <a:chExt cx="0" cy="0"/>
        </a:xfrm>
      </p:grpSpPr>
      <p:sp>
        <p:nvSpPr>
          <p:cNvPr id="1873" name="Google Shape;1873;g25ea9313f1f_5_8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4" name="Google Shape;1874;g25ea9313f1f_5_8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동작이 시작후 하드웨어는 LCD를 상태가 변경되며 몇번 공정이 동작중이다 또 공정에 대한 LED가 켜줘 시각적으로 표현하였습니다</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2" name="Shape 1892"/>
        <p:cNvGrpSpPr/>
        <p:nvPr/>
      </p:nvGrpSpPr>
      <p:grpSpPr>
        <a:xfrm>
          <a:off x="0" y="0"/>
          <a:ext cx="0" cy="0"/>
          <a:chOff x="0" y="0"/>
          <a:chExt cx="0" cy="0"/>
        </a:xfrm>
      </p:grpSpPr>
      <p:sp>
        <p:nvSpPr>
          <p:cNvPr id="1893" name="Google Shape;1893;g25ea9313f1f_5_8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4" name="Google Shape;1894;g25ea9313f1f_5_8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아두이노 통신을 하며 어려웠던 점인데 이제 6개의 공정이 존재하며 6개의 공정은 동시의 진행하는점이 어려웠습니다 이는 6개의 배열을 만들어 각 공정이 시작된다면 공정의 정보들을 배열에 저장하고 배열의 시작시간= 현재시간-10초로 동작이 10초동안 동작하는 부분을 완성하였습니다</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2" name="Shape 1902"/>
        <p:cNvGrpSpPr/>
        <p:nvPr/>
      </p:nvGrpSpPr>
      <p:grpSpPr>
        <a:xfrm>
          <a:off x="0" y="0"/>
          <a:ext cx="0" cy="0"/>
          <a:chOff x="0" y="0"/>
          <a:chExt cx="0" cy="0"/>
        </a:xfrm>
      </p:grpSpPr>
      <p:sp>
        <p:nvSpPr>
          <p:cNvPr id="1903" name="Google Shape;1903;g25ea9313f1f_5_8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4" name="Google Shape;1904;g25ea9313f1f_5_8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아두이노에서 공정이 끝난후 WEB으로 공정이 끝났다 프로토콜을 보내게 되는데 공정중일때는 메인페이지에서 프로토콜과 색을통해 공정의 상태를 알 수 있습니다</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1" name="Shape 1911"/>
        <p:cNvGrpSpPr/>
        <p:nvPr/>
      </p:nvGrpSpPr>
      <p:grpSpPr>
        <a:xfrm>
          <a:off x="0" y="0"/>
          <a:ext cx="0" cy="0"/>
          <a:chOff x="0" y="0"/>
          <a:chExt cx="0" cy="0"/>
        </a:xfrm>
      </p:grpSpPr>
      <p:sp>
        <p:nvSpPr>
          <p:cNvPr id="1912" name="Google Shape;1912;g25ea9313f1f_5_80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3" name="Google Shape;1913;g25ea9313f1f_5_80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아두이노에서 온 프로토콜에 따라 공정 상태를 LOT, LOTHISTORY에 저장하는데MIX공정중일때는 MIXING  MIX공정이 끝날시 MIXEND 로 상태가 바뀌는것을 확인 할 수 있습니다</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1" name="Shape 1921"/>
        <p:cNvGrpSpPr/>
        <p:nvPr/>
      </p:nvGrpSpPr>
      <p:grpSpPr>
        <a:xfrm>
          <a:off x="0" y="0"/>
          <a:ext cx="0" cy="0"/>
          <a:chOff x="0" y="0"/>
          <a:chExt cx="0" cy="0"/>
        </a:xfrm>
      </p:grpSpPr>
      <p:sp>
        <p:nvSpPr>
          <p:cNvPr id="1922" name="Google Shape;1922;g25ea9313f1f_5_8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3" name="Google Shape;1923;g25ea9313f1f_5_8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마지막으로 LOT이력조회를 통해 지금가지 어떤 공정을 지나왔는지를 확인 가능합니다</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0" name="Shape 1930"/>
        <p:cNvGrpSpPr/>
        <p:nvPr/>
      </p:nvGrpSpPr>
      <p:grpSpPr>
        <a:xfrm>
          <a:off x="0" y="0"/>
          <a:ext cx="0" cy="0"/>
          <a:chOff x="0" y="0"/>
          <a:chExt cx="0" cy="0"/>
        </a:xfrm>
      </p:grpSpPr>
      <p:sp>
        <p:nvSpPr>
          <p:cNvPr id="1931" name="Google Shape;1931;g25ea9313f1f_0_7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2" name="Google Shape;1932;g25ea9313f1f_0_7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다음으로 발표를 맡게 된 김택수입니다.</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25ea9313f1f_0_12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25ea9313f1f_0_12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9" name="Shape 1939"/>
        <p:cNvGrpSpPr/>
        <p:nvPr/>
      </p:nvGrpSpPr>
      <p:grpSpPr>
        <a:xfrm>
          <a:off x="0" y="0"/>
          <a:ext cx="0" cy="0"/>
          <a:chOff x="0" y="0"/>
          <a:chExt cx="0" cy="0"/>
        </a:xfrm>
      </p:grpSpPr>
      <p:sp>
        <p:nvSpPr>
          <p:cNvPr id="1940" name="Google Shape;1940;g25ea9313f1f_5_2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1" name="Google Shape;1941;g25ea9313f1f_5_2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제가 맡은 파트는 공정과 아두이노를 통한 입출력과 통신 그리고 데이터베이스를 맡았습니다.</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9" name="Shape 1969"/>
        <p:cNvGrpSpPr/>
        <p:nvPr/>
      </p:nvGrpSpPr>
      <p:grpSpPr>
        <a:xfrm>
          <a:off x="0" y="0"/>
          <a:ext cx="0" cy="0"/>
          <a:chOff x="0" y="0"/>
          <a:chExt cx="0" cy="0"/>
        </a:xfrm>
      </p:grpSpPr>
      <p:sp>
        <p:nvSpPr>
          <p:cNvPr id="1970" name="Google Shape;1970;g25ea9313f1f_0_9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1" name="Google Shape;1971;g25ea9313f1f_0_9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solidFill>
                  <a:schemeClr val="dk1"/>
                </a:solidFill>
              </a:rPr>
              <a:t>여기서 윈폼과 하드웨어의 양방향 통신과 데이터베이스와의 연동에 대해 발표를 진행하겠습니다.</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5" name="Shape 2005"/>
        <p:cNvGrpSpPr/>
        <p:nvPr/>
      </p:nvGrpSpPr>
      <p:grpSpPr>
        <a:xfrm>
          <a:off x="0" y="0"/>
          <a:ext cx="0" cy="0"/>
          <a:chOff x="0" y="0"/>
          <a:chExt cx="0" cy="0"/>
        </a:xfrm>
      </p:grpSpPr>
      <p:sp>
        <p:nvSpPr>
          <p:cNvPr id="2006" name="Google Shape;2006;g25ea9313f1f_0_10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7" name="Google Shape;2007;g25ea9313f1f_0_10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먼저 아두이노에서 센서를 통해 입력을 받습니다.</a:t>
            </a:r>
            <a:endParaRPr/>
          </a:p>
          <a:p>
            <a:pPr indent="0" lvl="0" marL="0" rtl="0" algn="l">
              <a:spcBef>
                <a:spcPts val="0"/>
              </a:spcBef>
              <a:spcAft>
                <a:spcPts val="0"/>
              </a:spcAft>
              <a:buNone/>
            </a:pPr>
            <a:r>
              <a:rPr lang="ko"/>
              <a:t>타이머가 실행중이라면 공정이 진행중이므로 </a:t>
            </a:r>
            <a:r>
              <a:rPr lang="ko">
                <a:solidFill>
                  <a:schemeClr val="dk1"/>
                </a:solidFill>
              </a:rPr>
              <a:t>타이머 상태값을 이용하여 공정이 진행중일때만 검사가 진행되도록 구현했습니다.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1" name="Shape 2021"/>
        <p:cNvGrpSpPr/>
        <p:nvPr/>
      </p:nvGrpSpPr>
      <p:grpSpPr>
        <a:xfrm>
          <a:off x="0" y="0"/>
          <a:ext cx="0" cy="0"/>
          <a:chOff x="0" y="0"/>
          <a:chExt cx="0" cy="0"/>
        </a:xfrm>
      </p:grpSpPr>
      <p:sp>
        <p:nvSpPr>
          <p:cNvPr id="2022" name="Google Shape;2022;g25ea9313f1f_0_9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3" name="Google Shape;2023;g25ea9313f1f_0_9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다음은 정지/ 재개 버튼입니다. 마찬가지로 타이머 상태값을 이용하여 각 상태별로 정지나 재개 동작을 실행하도록 구현하였습니다. </a:t>
            </a:r>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5" name="Shape 2035"/>
        <p:cNvGrpSpPr/>
        <p:nvPr/>
      </p:nvGrpSpPr>
      <p:grpSpPr>
        <a:xfrm>
          <a:off x="0" y="0"/>
          <a:ext cx="0" cy="0"/>
          <a:chOff x="0" y="0"/>
          <a:chExt cx="0" cy="0"/>
        </a:xfrm>
      </p:grpSpPr>
      <p:sp>
        <p:nvSpPr>
          <p:cNvPr id="2036" name="Google Shape;2036;g25ea9313f1f_0_9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7" name="Google Shape;2037;g25ea9313f1f_0_9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앞서 입력받은 검사값이나 정지/재개 데이터를 송신하는 코드입니다. </a:t>
            </a:r>
            <a:endParaRPr/>
          </a:p>
          <a:p>
            <a:pPr indent="0" lvl="0" marL="0" rtl="0" algn="l">
              <a:spcBef>
                <a:spcPts val="0"/>
              </a:spcBef>
              <a:spcAft>
                <a:spcPts val="0"/>
              </a:spcAft>
              <a:buNone/>
            </a:pPr>
            <a:r>
              <a:rPr lang="ko"/>
              <a:t>시리얼 통신 프로토콜을 이용하여 데이터를 전송합니다.</a:t>
            </a:r>
            <a:endParaRPr/>
          </a:p>
          <a:p>
            <a:pPr indent="0" lvl="0" marL="0" rtl="0" algn="l">
              <a:spcBef>
                <a:spcPts val="0"/>
              </a:spcBef>
              <a:spcAft>
                <a:spcPts val="0"/>
              </a:spcAft>
              <a:buNone/>
            </a:pPr>
            <a:r>
              <a:rPr lang="ko"/>
              <a:t>기존의 프로토콜과 다르게 검사값을 전송할때는 기존 프로토콜에 검사값까지 추가로 송신하도록 구현했습니다.</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8" name="Shape 2048"/>
        <p:cNvGrpSpPr/>
        <p:nvPr/>
      </p:nvGrpSpPr>
      <p:grpSpPr>
        <a:xfrm>
          <a:off x="0" y="0"/>
          <a:ext cx="0" cy="0"/>
          <a:chOff x="0" y="0"/>
          <a:chExt cx="0" cy="0"/>
        </a:xfrm>
      </p:grpSpPr>
      <p:sp>
        <p:nvSpPr>
          <p:cNvPr id="2049" name="Google Shape;2049;g25ea9313f1f_0_12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0" name="Google Shape;2050;g25ea9313f1f_0_12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윈폼에서 데이터를 수신하는 코드입니다. 시리얼 통신으로 수신한 메시지에서 제일 앞 식별자를 이용하여 case 문이 실행되게 됩니다.</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3" name="Shape 2063"/>
        <p:cNvGrpSpPr/>
        <p:nvPr/>
      </p:nvGrpSpPr>
      <p:grpSpPr>
        <a:xfrm>
          <a:off x="0" y="0"/>
          <a:ext cx="0" cy="0"/>
          <a:chOff x="0" y="0"/>
          <a:chExt cx="0" cy="0"/>
        </a:xfrm>
      </p:grpSpPr>
      <p:sp>
        <p:nvSpPr>
          <p:cNvPr id="2064" name="Google Shape;2064;g25ea9313f1f_0_13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5" name="Google Shape;2065;g25ea9313f1f_0_13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각각의 case 문은 정지나 재개 메시지에 따른 함수를  호출합니다. 여기서 공정이 정지한 상태인지 진행중인지 상태값을 데이터베이스에 저장하게 됩니다.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4" name="Shape 2074"/>
        <p:cNvGrpSpPr/>
        <p:nvPr/>
      </p:nvGrpSpPr>
      <p:grpSpPr>
        <a:xfrm>
          <a:off x="0" y="0"/>
          <a:ext cx="0" cy="0"/>
          <a:chOff x="0" y="0"/>
          <a:chExt cx="0" cy="0"/>
        </a:xfrm>
      </p:grpSpPr>
      <p:sp>
        <p:nvSpPr>
          <p:cNvPr id="2075" name="Google Shape;2075;g25ea9313f1f_0_12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6" name="Google Shape;2076;g25ea9313f1f_0_12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설비 상태 설정 탭에서 공정의 현재 상태값을 실시간으로 볼 수 있고 on./off 버튼을 이용하여 반대로 아두이노에게 정지/재개 통신도 할 수 있습니다.</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3" name="Shape 2103"/>
        <p:cNvGrpSpPr/>
        <p:nvPr/>
      </p:nvGrpSpPr>
      <p:grpSpPr>
        <a:xfrm>
          <a:off x="0" y="0"/>
          <a:ext cx="0" cy="0"/>
          <a:chOff x="0" y="0"/>
          <a:chExt cx="0" cy="0"/>
        </a:xfrm>
      </p:grpSpPr>
      <p:sp>
        <p:nvSpPr>
          <p:cNvPr id="2104" name="Google Shape;2104;g25ea9313f1f_0_9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5" name="Google Shape;2105;g25ea9313f1f_0_9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다음으로 검사값을 수신하였을때 검사값 처리 과정입니다.</a:t>
            </a:r>
            <a:endParaRPr/>
          </a:p>
          <a:p>
            <a:pPr indent="0" lvl="0" marL="0" rtl="0" algn="l">
              <a:spcBef>
                <a:spcPts val="0"/>
              </a:spcBef>
              <a:spcAft>
                <a:spcPts val="0"/>
              </a:spcAft>
              <a:buNone/>
            </a:pPr>
            <a:r>
              <a:rPr lang="ko"/>
              <a:t>검사 데이터 처리는 크게 4가지 단계로 이루어져 있습니다. </a:t>
            </a:r>
            <a:endParaRPr/>
          </a:p>
          <a:p>
            <a:pPr indent="0" lvl="0" marL="0" rtl="0" algn="l">
              <a:spcBef>
                <a:spcPts val="0"/>
              </a:spcBef>
              <a:spcAft>
                <a:spcPts val="0"/>
              </a:spcAft>
              <a:buNone/>
            </a:pPr>
            <a:r>
              <a:rPr lang="ko"/>
              <a:t>검시 기준값과 오처 허용범위값을 데이터베이스에서 가져와서</a:t>
            </a:r>
            <a:endParaRPr/>
          </a:p>
          <a:p>
            <a:pPr indent="0" lvl="0" marL="0" rtl="0" algn="l">
              <a:spcBef>
                <a:spcPts val="0"/>
              </a:spcBef>
              <a:spcAft>
                <a:spcPts val="0"/>
              </a:spcAft>
              <a:buNone/>
            </a:pPr>
            <a:r>
              <a:rPr lang="ko"/>
              <a:t>검사 측정값의 오차를 구하고 불량여부를 판별하여 데이터베이스에 저장하게 됩니다.</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7" name="Shape 2127"/>
        <p:cNvGrpSpPr/>
        <p:nvPr/>
      </p:nvGrpSpPr>
      <p:grpSpPr>
        <a:xfrm>
          <a:off x="0" y="0"/>
          <a:ext cx="0" cy="0"/>
          <a:chOff x="0" y="0"/>
          <a:chExt cx="0" cy="0"/>
        </a:xfrm>
      </p:grpSpPr>
      <p:sp>
        <p:nvSpPr>
          <p:cNvPr id="2128" name="Google Shape;2128;g25ea9313f1f_0_9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9" name="Google Shape;2129;g25ea9313f1f_0_9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검사 데이터 처리 코드입니다. </a:t>
            </a:r>
            <a:endParaRPr/>
          </a:p>
          <a:p>
            <a:pPr indent="0" lvl="0" marL="0" rtl="0" algn="l">
              <a:spcBef>
                <a:spcPts val="0"/>
              </a:spcBef>
              <a:spcAft>
                <a:spcPts val="0"/>
              </a:spcAft>
              <a:buNone/>
            </a:pPr>
            <a:r>
              <a:rPr lang="ko"/>
              <a:t>먼저 아두이노에서 검사 데이터를 수신하면 윈폼에서는 데이터를 받아 데이터를 처리하게 됩니다.</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25ea9313f1f_3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25ea9313f1f_3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8" name="Shape 2138"/>
        <p:cNvGrpSpPr/>
        <p:nvPr/>
      </p:nvGrpSpPr>
      <p:grpSpPr>
        <a:xfrm>
          <a:off x="0" y="0"/>
          <a:ext cx="0" cy="0"/>
          <a:chOff x="0" y="0"/>
          <a:chExt cx="0" cy="0"/>
        </a:xfrm>
      </p:grpSpPr>
      <p:sp>
        <p:nvSpPr>
          <p:cNvPr id="2139" name="Google Shape;2139;g25ea9313f1f_0_10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0" name="Google Shape;2140;g25ea9313f1f_0_10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1"/>
                </a:solidFill>
              </a:rPr>
              <a:t>Data,Mix,1234,10의 메시지가 왔다고 예시를 들어보겠습니다</a:t>
            </a:r>
            <a:br>
              <a:rPr lang="ko">
                <a:solidFill>
                  <a:schemeClr val="dk1"/>
                </a:solidFill>
              </a:rPr>
            </a:br>
            <a:r>
              <a:rPr lang="ko"/>
              <a:t>데이터베이스에서 가져온 검사 기준값이 100이고 오차 허용범위가 5% 라고 했을때 105에서 95 사이에 검사값이 들어와야 양품 판정을 받게 됩니다.</a:t>
            </a:r>
            <a:endParaRPr/>
          </a:p>
          <a:p>
            <a:pPr indent="0" lvl="0" marL="0" rtl="0" algn="l">
              <a:spcBef>
                <a:spcPts val="0"/>
              </a:spcBef>
              <a:spcAft>
                <a:spcPts val="0"/>
              </a:spcAft>
              <a:buNone/>
            </a:pPr>
            <a:r>
              <a:rPr lang="ko"/>
              <a:t>하지만 예시에서는 10의 검사값을 수신하여 오차가 90%가 나오게 되고 불량으로 판별되어 데이터베이스에 저장되게 됩니다.</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4" name="Shape 2154"/>
        <p:cNvGrpSpPr/>
        <p:nvPr/>
      </p:nvGrpSpPr>
      <p:grpSpPr>
        <a:xfrm>
          <a:off x="0" y="0"/>
          <a:ext cx="0" cy="0"/>
          <a:chOff x="0" y="0"/>
          <a:chExt cx="0" cy="0"/>
        </a:xfrm>
      </p:grpSpPr>
      <p:sp>
        <p:nvSpPr>
          <p:cNvPr id="2155" name="Google Shape;2155;g25ea9313f1f_0_7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6" name="Google Shape;2156;g25ea9313f1f_0_7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1"/>
                </a:solidFill>
              </a:rPr>
              <a:t>이이서 웹사이트 제작 파트를 발표할 김혁주입니다.</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3" name="Shape 2163"/>
        <p:cNvGrpSpPr/>
        <p:nvPr/>
      </p:nvGrpSpPr>
      <p:grpSpPr>
        <a:xfrm>
          <a:off x="0" y="0"/>
          <a:ext cx="0" cy="0"/>
          <a:chOff x="0" y="0"/>
          <a:chExt cx="0" cy="0"/>
        </a:xfrm>
      </p:grpSpPr>
      <p:sp>
        <p:nvSpPr>
          <p:cNvPr id="2164" name="Google Shape;2164;g25ea9313f1f_5_39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5" name="Google Shape;2165;g25ea9313f1f_5_39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웹사이트 구성은 이번주 제작현황,재고입고,관리,주문형황 총 4페이지로 이루어져있습니다.각각의 페이지에서 불러온 자료들을 테이블과 차트를 이용해 보기 쉽게 시각화하여 표현했습니다.</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4" name="Shape 2194"/>
        <p:cNvGrpSpPr/>
        <p:nvPr/>
      </p:nvGrpSpPr>
      <p:grpSpPr>
        <a:xfrm>
          <a:off x="0" y="0"/>
          <a:ext cx="0" cy="0"/>
          <a:chOff x="0" y="0"/>
          <a:chExt cx="0" cy="0"/>
        </a:xfrm>
      </p:grpSpPr>
      <p:sp>
        <p:nvSpPr>
          <p:cNvPr id="2195" name="Google Shape;2195;g25ea9313f1f_2_1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6" name="Google Shape;2196;g25ea9313f1f_2_1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이번주 제작현황에서 사용한 날짜 계산법입니다. 오늘 날짜를 가져와 해당 날짜의 요일 속성값에따라 일주일을 계산했습니다.</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9" name="Shape 2209"/>
        <p:cNvGrpSpPr/>
        <p:nvPr/>
      </p:nvGrpSpPr>
      <p:grpSpPr>
        <a:xfrm>
          <a:off x="0" y="0"/>
          <a:ext cx="0" cy="0"/>
          <a:chOff x="0" y="0"/>
          <a:chExt cx="0" cy="0"/>
        </a:xfrm>
      </p:grpSpPr>
      <p:sp>
        <p:nvSpPr>
          <p:cNvPr id="2210" name="Google Shape;2210;g25ea9313f1f_2_1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1" name="Google Shape;2211;g25ea9313f1f_2_1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stock 테이블에서 계산한 일주일안에 라면을 출고한 데이터들을 모두 가져오는데  만약에 7/31에 데이터 없는 상태이면 (클릭) 이렇게 8/1의 데이터가 7/31의 값이 들어가게됩니다.</a:t>
            </a:r>
            <a:br>
              <a:rPr lang="ko"/>
            </a:br>
            <a:r>
              <a:rPr lang="ko"/>
              <a:t>이러한 오류를 막기위해 기간안의 데이터가 없으면 0 을 넣어 고정적으로 7개의 값들을 가져오게하여 오류를 해결했습니다.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계산한 일주일 기간안에 라면을 출고한 데이터를 db에서 가져와 json데이터로 만듭니다.만약에 7/31의 출고한 데이터가 없고 8/01 데이터부터 있는상태일경우 (클릭)이렇게 7/31일 부분의 8/01의 데이터가 들어가는 오류가 있었습니다.이러한 오류를 고치기위해 계산한 기간안의 데이터가 없으면 0을 넣어 고정적으로 7개의 데이터를 받아오게끔하여 (클릭) 각 날짜의 맞는 출고량을 차트로 시각화 했습니다.</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0" name="Shape 2220"/>
        <p:cNvGrpSpPr/>
        <p:nvPr/>
      </p:nvGrpSpPr>
      <p:grpSpPr>
        <a:xfrm>
          <a:off x="0" y="0"/>
          <a:ext cx="0" cy="0"/>
          <a:chOff x="0" y="0"/>
          <a:chExt cx="0" cy="0"/>
        </a:xfrm>
      </p:grpSpPr>
      <p:sp>
        <p:nvSpPr>
          <p:cNvPr id="2221" name="Google Shape;2221;g25ea9313f1f_2_1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2" name="Google Shape;2222;g25ea9313f1f_2_1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재고입고페이지입니다.db에 상태값이 입고라고 찍힌 데이터들을 가져와 (클릭)테이블 형식으로 표현하였고 좌측상단의 버튼들을 이용해</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6" name="Shape 2236"/>
        <p:cNvGrpSpPr/>
        <p:nvPr/>
      </p:nvGrpSpPr>
      <p:grpSpPr>
        <a:xfrm>
          <a:off x="0" y="0"/>
          <a:ext cx="0" cy="0"/>
          <a:chOff x="0" y="0"/>
          <a:chExt cx="0" cy="0"/>
        </a:xfrm>
      </p:grpSpPr>
      <p:sp>
        <p:nvSpPr>
          <p:cNvPr id="2237" name="Google Shape;2237;g25ea9313f1f_2_1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8" name="Google Shape;2238;g25ea9313f1f_2_1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t>차트형식으로도 확인할수있습니다.</a:t>
            </a:r>
            <a:endParaRPr/>
          </a:p>
          <a:p>
            <a:pPr indent="0" lvl="0" marL="0" rtl="0" algn="l">
              <a:spcBef>
                <a:spcPts val="0"/>
              </a:spcBef>
              <a:spcAft>
                <a:spcPts val="0"/>
              </a:spcAft>
              <a:buClr>
                <a:schemeClr val="dk1"/>
              </a:buClr>
              <a:buSzPts val="1100"/>
              <a:buFont typeface="Arial"/>
              <a:buNone/>
            </a:pPr>
            <a:r>
              <a:rPr lang="ko"/>
              <a:t>차트변환 방식은 각각의 해당하는 엘리먼트들의 display를 none 을 넣어 보여지고 숨겨지게  구상했습니다.</a:t>
            </a:r>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5" name="Shape 2245"/>
        <p:cNvGrpSpPr/>
        <p:nvPr/>
      </p:nvGrpSpPr>
      <p:grpSpPr>
        <a:xfrm>
          <a:off x="0" y="0"/>
          <a:ext cx="0" cy="0"/>
          <a:chOff x="0" y="0"/>
          <a:chExt cx="0" cy="0"/>
        </a:xfrm>
      </p:grpSpPr>
      <p:sp>
        <p:nvSpPr>
          <p:cNvPr id="2246" name="Google Shape;2246;g25ea9313f1f_2_1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7" name="Google Shape;2247;g25ea9313f1f_2_1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재고관리페이지도 재고입고페이지와 같은 방식으로 현재 가지고있는 물품들을 모두 가져와 (클릭)테이블형식과(클릭)차트 방식으로 표현하였고, 차트의 파란색값들은 저희가 지정해둔 각각의 재고의 적정재고량이고,빨간값들은 현재 가지고 있는 재고량을 표현했습니다.</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8" name="Shape 2258"/>
        <p:cNvGrpSpPr/>
        <p:nvPr/>
      </p:nvGrpSpPr>
      <p:grpSpPr>
        <a:xfrm>
          <a:off x="0" y="0"/>
          <a:ext cx="0" cy="0"/>
          <a:chOff x="0" y="0"/>
          <a:chExt cx="0" cy="0"/>
        </a:xfrm>
      </p:grpSpPr>
      <p:sp>
        <p:nvSpPr>
          <p:cNvPr id="2259" name="Google Shape;2259;g25ea9313f1f_2_1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0" name="Google Shape;2260;g25ea9313f1f_2_1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solidFill>
                  <a:schemeClr val="dk1"/>
                </a:solidFill>
              </a:rPr>
              <a:t>주문현황페이지는 주문의 마감날짜와 출고날짜를 비교해 (클릭)마감날짜보다 늦으면 빨간색 마감날짜보다 먼저 출고를하면 파란색으로 나타나게 구분하여 표현했습니다.</a:t>
            </a:r>
            <a:endParaRPr>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5" name="Shape 2265"/>
        <p:cNvGrpSpPr/>
        <p:nvPr/>
      </p:nvGrpSpPr>
      <p:grpSpPr>
        <a:xfrm>
          <a:off x="0" y="0"/>
          <a:ext cx="0" cy="0"/>
          <a:chOff x="0" y="0"/>
          <a:chExt cx="0" cy="0"/>
        </a:xfrm>
      </p:grpSpPr>
      <p:sp>
        <p:nvSpPr>
          <p:cNvPr id="2266" name="Google Shape;2266;g25ee5d5839c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7" name="Google Shape;2267;g25ee5d5839c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25ea9313f1f_2_1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25ea9313f1f_2_1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g25ea9313f1f_2_1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9" name="Google Shape;1459;g25ea9313f1f_2_1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25ea9313f1f_2_1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6" name="Google Shape;1466;g25ea9313f1f_2_1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25ea9313f1f_2_1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25ea9313f1f_2_1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grpSp>
        <p:nvGrpSpPr>
          <p:cNvPr id="54" name="Google Shape;54;p14"/>
          <p:cNvGrpSpPr/>
          <p:nvPr/>
        </p:nvGrpSpPr>
        <p:grpSpPr>
          <a:xfrm>
            <a:off x="0" y="0"/>
            <a:ext cx="9144000" cy="5143500"/>
            <a:chOff x="0" y="0"/>
            <a:chExt cx="9144000" cy="5143500"/>
          </a:xfrm>
        </p:grpSpPr>
        <p:cxnSp>
          <p:nvCxnSpPr>
            <p:cNvPr id="55" name="Google Shape;55;p14"/>
            <p:cNvCxnSpPr/>
            <p:nvPr/>
          </p:nvCxnSpPr>
          <p:spPr>
            <a:xfrm>
              <a:off x="0" y="40737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56" name="Google Shape;56;p14"/>
            <p:cNvCxnSpPr/>
            <p:nvPr/>
          </p:nvCxnSpPr>
          <p:spPr>
            <a:xfrm>
              <a:off x="0" y="902217"/>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57" name="Google Shape;57;p14"/>
            <p:cNvCxnSpPr/>
            <p:nvPr/>
          </p:nvCxnSpPr>
          <p:spPr>
            <a:xfrm>
              <a:off x="0" y="1397058"/>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58" name="Google Shape;58;p14"/>
            <p:cNvCxnSpPr/>
            <p:nvPr/>
          </p:nvCxnSpPr>
          <p:spPr>
            <a:xfrm>
              <a:off x="0" y="189190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59" name="Google Shape;59;p14"/>
            <p:cNvCxnSpPr/>
            <p:nvPr/>
          </p:nvCxnSpPr>
          <p:spPr>
            <a:xfrm>
              <a:off x="0" y="2386742"/>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60" name="Google Shape;60;p14"/>
            <p:cNvCxnSpPr/>
            <p:nvPr/>
          </p:nvCxnSpPr>
          <p:spPr>
            <a:xfrm>
              <a:off x="0" y="2881583"/>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61" name="Google Shape;61;p14"/>
            <p:cNvCxnSpPr/>
            <p:nvPr/>
          </p:nvCxnSpPr>
          <p:spPr>
            <a:xfrm>
              <a:off x="0" y="337642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62" name="Google Shape;62;p14"/>
            <p:cNvCxnSpPr/>
            <p:nvPr/>
          </p:nvCxnSpPr>
          <p:spPr>
            <a:xfrm>
              <a:off x="0" y="3871267"/>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63" name="Google Shape;63;p14"/>
            <p:cNvCxnSpPr/>
            <p:nvPr/>
          </p:nvCxnSpPr>
          <p:spPr>
            <a:xfrm>
              <a:off x="0" y="4366108"/>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64" name="Google Shape;64;p14"/>
            <p:cNvCxnSpPr/>
            <p:nvPr/>
          </p:nvCxnSpPr>
          <p:spPr>
            <a:xfrm>
              <a:off x="0" y="486095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65" name="Google Shape;65;p14"/>
            <p:cNvCxnSpPr/>
            <p:nvPr/>
          </p:nvCxnSpPr>
          <p:spPr>
            <a:xfrm rot="-5400000">
              <a:off x="168090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66" name="Google Shape;66;p14"/>
            <p:cNvCxnSpPr/>
            <p:nvPr/>
          </p:nvCxnSpPr>
          <p:spPr>
            <a:xfrm rot="-5400000">
              <a:off x="2175746"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67" name="Google Shape;67;p14"/>
            <p:cNvCxnSpPr/>
            <p:nvPr/>
          </p:nvCxnSpPr>
          <p:spPr>
            <a:xfrm rot="-5400000">
              <a:off x="2670587"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68" name="Google Shape;68;p14"/>
            <p:cNvCxnSpPr/>
            <p:nvPr/>
          </p:nvCxnSpPr>
          <p:spPr>
            <a:xfrm rot="-5400000">
              <a:off x="3165428"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69" name="Google Shape;69;p14"/>
            <p:cNvCxnSpPr/>
            <p:nvPr/>
          </p:nvCxnSpPr>
          <p:spPr>
            <a:xfrm rot="-5400000">
              <a:off x="3660269"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70" name="Google Shape;70;p14"/>
            <p:cNvCxnSpPr/>
            <p:nvPr/>
          </p:nvCxnSpPr>
          <p:spPr>
            <a:xfrm rot="-5400000">
              <a:off x="4155110"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71" name="Google Shape;71;p14"/>
            <p:cNvCxnSpPr/>
            <p:nvPr/>
          </p:nvCxnSpPr>
          <p:spPr>
            <a:xfrm rot="-5400000">
              <a:off x="464995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72" name="Google Shape;72;p14"/>
            <p:cNvCxnSpPr/>
            <p:nvPr/>
          </p:nvCxnSpPr>
          <p:spPr>
            <a:xfrm rot="-5400000">
              <a:off x="5144793"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73" name="Google Shape;73;p14"/>
            <p:cNvCxnSpPr/>
            <p:nvPr/>
          </p:nvCxnSpPr>
          <p:spPr>
            <a:xfrm rot="-5400000">
              <a:off x="563963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74" name="Google Shape;74;p14"/>
            <p:cNvCxnSpPr/>
            <p:nvPr/>
          </p:nvCxnSpPr>
          <p:spPr>
            <a:xfrm rot="-5400000">
              <a:off x="6134475"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75" name="Google Shape;75;p14"/>
            <p:cNvCxnSpPr/>
            <p:nvPr/>
          </p:nvCxnSpPr>
          <p:spPr>
            <a:xfrm rot="-5400000">
              <a:off x="-2277825"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76" name="Google Shape;76;p14"/>
            <p:cNvCxnSpPr/>
            <p:nvPr/>
          </p:nvCxnSpPr>
          <p:spPr>
            <a:xfrm rot="-5400000">
              <a:off x="-178298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77" name="Google Shape;77;p14"/>
            <p:cNvCxnSpPr/>
            <p:nvPr/>
          </p:nvCxnSpPr>
          <p:spPr>
            <a:xfrm rot="-5400000">
              <a:off x="-1288143"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78" name="Google Shape;78;p14"/>
            <p:cNvCxnSpPr/>
            <p:nvPr/>
          </p:nvCxnSpPr>
          <p:spPr>
            <a:xfrm rot="-5400000">
              <a:off x="-79330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79" name="Google Shape;79;p14"/>
            <p:cNvCxnSpPr/>
            <p:nvPr/>
          </p:nvCxnSpPr>
          <p:spPr>
            <a:xfrm rot="-5400000">
              <a:off x="-298460"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80" name="Google Shape;80;p14"/>
            <p:cNvCxnSpPr/>
            <p:nvPr/>
          </p:nvCxnSpPr>
          <p:spPr>
            <a:xfrm rot="-5400000">
              <a:off x="19638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81" name="Google Shape;81;p14"/>
            <p:cNvCxnSpPr/>
            <p:nvPr/>
          </p:nvCxnSpPr>
          <p:spPr>
            <a:xfrm rot="-5400000">
              <a:off x="691222"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82" name="Google Shape;82;p14"/>
            <p:cNvCxnSpPr/>
            <p:nvPr/>
          </p:nvCxnSpPr>
          <p:spPr>
            <a:xfrm rot="-5400000">
              <a:off x="1186063" y="2571750"/>
              <a:ext cx="5143500" cy="0"/>
            </a:xfrm>
            <a:prstGeom prst="straightConnector1">
              <a:avLst/>
            </a:prstGeom>
            <a:noFill/>
            <a:ln cap="flat" cmpd="sng" w="9525">
              <a:solidFill>
                <a:schemeClr val="dk2"/>
              </a:solidFill>
              <a:prstDash val="solid"/>
              <a:round/>
              <a:headEnd len="med" w="med" type="none"/>
              <a:tailEnd len="med" w="med" type="none"/>
            </a:ln>
          </p:spPr>
        </p:cxnSp>
      </p:grpSp>
      <p:sp>
        <p:nvSpPr>
          <p:cNvPr id="83" name="Google Shape;83;p14"/>
          <p:cNvSpPr txBox="1"/>
          <p:nvPr>
            <p:ph type="ctrTitle"/>
          </p:nvPr>
        </p:nvSpPr>
        <p:spPr>
          <a:xfrm>
            <a:off x="1783200" y="898925"/>
            <a:ext cx="5442000" cy="30981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rgbClr val="191919"/>
              </a:buClr>
              <a:buSzPts val="5200"/>
              <a:buNone/>
              <a:defRPr sz="55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84" name="Google Shape;84;p14"/>
          <p:cNvSpPr txBox="1"/>
          <p:nvPr>
            <p:ph idx="1" type="subTitle"/>
          </p:nvPr>
        </p:nvSpPr>
        <p:spPr>
          <a:xfrm>
            <a:off x="1783213" y="3996900"/>
            <a:ext cx="5442000" cy="365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sz="1400">
                <a:solidFill>
                  <a:schemeClr val="l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85" name="Google Shape;85;p14"/>
          <p:cNvGrpSpPr/>
          <p:nvPr/>
        </p:nvGrpSpPr>
        <p:grpSpPr>
          <a:xfrm>
            <a:off x="291225" y="132550"/>
            <a:ext cx="992400" cy="771600"/>
            <a:chOff x="291225" y="132550"/>
            <a:chExt cx="992400" cy="771600"/>
          </a:xfrm>
        </p:grpSpPr>
        <p:cxnSp>
          <p:nvCxnSpPr>
            <p:cNvPr id="86" name="Google Shape;86;p14"/>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87" name="Google Shape;87;p14"/>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grpSp>
        <p:nvGrpSpPr>
          <p:cNvPr id="88" name="Google Shape;88;p14"/>
          <p:cNvGrpSpPr/>
          <p:nvPr/>
        </p:nvGrpSpPr>
        <p:grpSpPr>
          <a:xfrm rot="10800000">
            <a:off x="7860375" y="4239350"/>
            <a:ext cx="992400" cy="771600"/>
            <a:chOff x="291225" y="132550"/>
            <a:chExt cx="992400" cy="771600"/>
          </a:xfrm>
        </p:grpSpPr>
        <p:cxnSp>
          <p:nvCxnSpPr>
            <p:cNvPr id="89" name="Google Shape;89;p14"/>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90" name="Google Shape;90;p14"/>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1" name="Shape 91"/>
        <p:cNvGrpSpPr/>
        <p:nvPr/>
      </p:nvGrpSpPr>
      <p:grpSpPr>
        <a:xfrm>
          <a:off x="0" y="0"/>
          <a:ext cx="0" cy="0"/>
          <a:chOff x="0" y="0"/>
          <a:chExt cx="0" cy="0"/>
        </a:xfrm>
      </p:grpSpPr>
      <p:grpSp>
        <p:nvGrpSpPr>
          <p:cNvPr id="92" name="Google Shape;92;p15"/>
          <p:cNvGrpSpPr/>
          <p:nvPr/>
        </p:nvGrpSpPr>
        <p:grpSpPr>
          <a:xfrm>
            <a:off x="0" y="0"/>
            <a:ext cx="9144000" cy="5143500"/>
            <a:chOff x="0" y="0"/>
            <a:chExt cx="9144000" cy="5143500"/>
          </a:xfrm>
        </p:grpSpPr>
        <p:cxnSp>
          <p:nvCxnSpPr>
            <p:cNvPr id="93" name="Google Shape;93;p15"/>
            <p:cNvCxnSpPr/>
            <p:nvPr/>
          </p:nvCxnSpPr>
          <p:spPr>
            <a:xfrm>
              <a:off x="0" y="40737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94" name="Google Shape;94;p15"/>
            <p:cNvCxnSpPr/>
            <p:nvPr/>
          </p:nvCxnSpPr>
          <p:spPr>
            <a:xfrm>
              <a:off x="0" y="902217"/>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95" name="Google Shape;95;p15"/>
            <p:cNvCxnSpPr/>
            <p:nvPr/>
          </p:nvCxnSpPr>
          <p:spPr>
            <a:xfrm>
              <a:off x="0" y="1397058"/>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96" name="Google Shape;96;p15"/>
            <p:cNvCxnSpPr/>
            <p:nvPr/>
          </p:nvCxnSpPr>
          <p:spPr>
            <a:xfrm>
              <a:off x="0" y="189190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97" name="Google Shape;97;p15"/>
            <p:cNvCxnSpPr/>
            <p:nvPr/>
          </p:nvCxnSpPr>
          <p:spPr>
            <a:xfrm>
              <a:off x="0" y="2386742"/>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98" name="Google Shape;98;p15"/>
            <p:cNvCxnSpPr/>
            <p:nvPr/>
          </p:nvCxnSpPr>
          <p:spPr>
            <a:xfrm>
              <a:off x="0" y="2881583"/>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99" name="Google Shape;99;p15"/>
            <p:cNvCxnSpPr/>
            <p:nvPr/>
          </p:nvCxnSpPr>
          <p:spPr>
            <a:xfrm>
              <a:off x="0" y="337642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00" name="Google Shape;100;p15"/>
            <p:cNvCxnSpPr/>
            <p:nvPr/>
          </p:nvCxnSpPr>
          <p:spPr>
            <a:xfrm>
              <a:off x="0" y="3871267"/>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01" name="Google Shape;101;p15"/>
            <p:cNvCxnSpPr/>
            <p:nvPr/>
          </p:nvCxnSpPr>
          <p:spPr>
            <a:xfrm>
              <a:off x="0" y="4366108"/>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02" name="Google Shape;102;p15"/>
            <p:cNvCxnSpPr/>
            <p:nvPr/>
          </p:nvCxnSpPr>
          <p:spPr>
            <a:xfrm>
              <a:off x="0" y="486095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03" name="Google Shape;103;p15"/>
            <p:cNvCxnSpPr/>
            <p:nvPr/>
          </p:nvCxnSpPr>
          <p:spPr>
            <a:xfrm rot="-5400000">
              <a:off x="168090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04" name="Google Shape;104;p15"/>
            <p:cNvCxnSpPr/>
            <p:nvPr/>
          </p:nvCxnSpPr>
          <p:spPr>
            <a:xfrm rot="-5400000">
              <a:off x="2175746"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05" name="Google Shape;105;p15"/>
            <p:cNvCxnSpPr/>
            <p:nvPr/>
          </p:nvCxnSpPr>
          <p:spPr>
            <a:xfrm rot="-5400000">
              <a:off x="2670587"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06" name="Google Shape;106;p15"/>
            <p:cNvCxnSpPr/>
            <p:nvPr/>
          </p:nvCxnSpPr>
          <p:spPr>
            <a:xfrm rot="-5400000">
              <a:off x="3165428"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07" name="Google Shape;107;p15"/>
            <p:cNvCxnSpPr/>
            <p:nvPr/>
          </p:nvCxnSpPr>
          <p:spPr>
            <a:xfrm rot="-5400000">
              <a:off x="3660269"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08" name="Google Shape;108;p15"/>
            <p:cNvCxnSpPr/>
            <p:nvPr/>
          </p:nvCxnSpPr>
          <p:spPr>
            <a:xfrm rot="-5400000">
              <a:off x="4155110"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09" name="Google Shape;109;p15"/>
            <p:cNvCxnSpPr/>
            <p:nvPr/>
          </p:nvCxnSpPr>
          <p:spPr>
            <a:xfrm rot="-5400000">
              <a:off x="464995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10" name="Google Shape;110;p15"/>
            <p:cNvCxnSpPr/>
            <p:nvPr/>
          </p:nvCxnSpPr>
          <p:spPr>
            <a:xfrm rot="-5400000">
              <a:off x="5144793"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11" name="Google Shape;111;p15"/>
            <p:cNvCxnSpPr/>
            <p:nvPr/>
          </p:nvCxnSpPr>
          <p:spPr>
            <a:xfrm rot="-5400000">
              <a:off x="563963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12" name="Google Shape;112;p15"/>
            <p:cNvCxnSpPr/>
            <p:nvPr/>
          </p:nvCxnSpPr>
          <p:spPr>
            <a:xfrm rot="-5400000">
              <a:off x="6134475"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13" name="Google Shape;113;p15"/>
            <p:cNvCxnSpPr/>
            <p:nvPr/>
          </p:nvCxnSpPr>
          <p:spPr>
            <a:xfrm rot="-5400000">
              <a:off x="-2277825"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14" name="Google Shape;114;p15"/>
            <p:cNvCxnSpPr/>
            <p:nvPr/>
          </p:nvCxnSpPr>
          <p:spPr>
            <a:xfrm rot="-5400000">
              <a:off x="-178298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15" name="Google Shape;115;p15"/>
            <p:cNvCxnSpPr/>
            <p:nvPr/>
          </p:nvCxnSpPr>
          <p:spPr>
            <a:xfrm rot="-5400000">
              <a:off x="-1288143"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16" name="Google Shape;116;p15"/>
            <p:cNvCxnSpPr/>
            <p:nvPr/>
          </p:nvCxnSpPr>
          <p:spPr>
            <a:xfrm rot="-5400000">
              <a:off x="-79330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17" name="Google Shape;117;p15"/>
            <p:cNvCxnSpPr/>
            <p:nvPr/>
          </p:nvCxnSpPr>
          <p:spPr>
            <a:xfrm rot="-5400000">
              <a:off x="-298460"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18" name="Google Shape;118;p15"/>
            <p:cNvCxnSpPr/>
            <p:nvPr/>
          </p:nvCxnSpPr>
          <p:spPr>
            <a:xfrm rot="-5400000">
              <a:off x="19638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19" name="Google Shape;119;p15"/>
            <p:cNvCxnSpPr/>
            <p:nvPr/>
          </p:nvCxnSpPr>
          <p:spPr>
            <a:xfrm rot="-5400000">
              <a:off x="691222"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20" name="Google Shape;120;p15"/>
            <p:cNvCxnSpPr/>
            <p:nvPr/>
          </p:nvCxnSpPr>
          <p:spPr>
            <a:xfrm rot="-5400000">
              <a:off x="1186063" y="2571750"/>
              <a:ext cx="5143500" cy="0"/>
            </a:xfrm>
            <a:prstGeom prst="straightConnector1">
              <a:avLst/>
            </a:prstGeom>
            <a:noFill/>
            <a:ln cap="flat" cmpd="sng" w="9525">
              <a:solidFill>
                <a:schemeClr val="dk2"/>
              </a:solidFill>
              <a:prstDash val="solid"/>
              <a:round/>
              <a:headEnd len="med" w="med" type="none"/>
              <a:tailEnd len="med" w="med" type="none"/>
            </a:ln>
          </p:spPr>
        </p:cxnSp>
      </p:grpSp>
      <p:sp>
        <p:nvSpPr>
          <p:cNvPr id="121" name="Google Shape;121;p15"/>
          <p:cNvSpPr txBox="1"/>
          <p:nvPr>
            <p:ph type="title"/>
          </p:nvPr>
        </p:nvSpPr>
        <p:spPr>
          <a:xfrm>
            <a:off x="4654681" y="1894975"/>
            <a:ext cx="3559800" cy="9447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2" name="Google Shape;122;p15"/>
          <p:cNvSpPr txBox="1"/>
          <p:nvPr>
            <p:ph hasCustomPrompt="1" idx="2" type="title"/>
          </p:nvPr>
        </p:nvSpPr>
        <p:spPr>
          <a:xfrm>
            <a:off x="1777700" y="1894975"/>
            <a:ext cx="1986600" cy="9447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5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3" name="Google Shape;123;p15"/>
          <p:cNvSpPr txBox="1"/>
          <p:nvPr>
            <p:ph idx="1" type="subTitle"/>
          </p:nvPr>
        </p:nvSpPr>
        <p:spPr>
          <a:xfrm>
            <a:off x="1777700" y="2839732"/>
            <a:ext cx="6436200" cy="365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800"/>
              <a:buNone/>
              <a:defRPr b="0" sz="1400">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124" name="Google Shape;124;p15"/>
          <p:cNvGrpSpPr/>
          <p:nvPr/>
        </p:nvGrpSpPr>
        <p:grpSpPr>
          <a:xfrm>
            <a:off x="291225" y="132550"/>
            <a:ext cx="992400" cy="771600"/>
            <a:chOff x="291225" y="132550"/>
            <a:chExt cx="992400" cy="771600"/>
          </a:xfrm>
        </p:grpSpPr>
        <p:cxnSp>
          <p:nvCxnSpPr>
            <p:cNvPr id="125" name="Google Shape;125;p15"/>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126" name="Google Shape;126;p15"/>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grpSp>
        <p:nvGrpSpPr>
          <p:cNvPr id="127" name="Google Shape;127;p15"/>
          <p:cNvGrpSpPr/>
          <p:nvPr/>
        </p:nvGrpSpPr>
        <p:grpSpPr>
          <a:xfrm flipH="1">
            <a:off x="7860375" y="132550"/>
            <a:ext cx="992400" cy="771600"/>
            <a:chOff x="291225" y="132550"/>
            <a:chExt cx="992400" cy="771600"/>
          </a:xfrm>
        </p:grpSpPr>
        <p:cxnSp>
          <p:nvCxnSpPr>
            <p:cNvPr id="128" name="Google Shape;128;p15"/>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129" name="Google Shape;129;p15"/>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grpSp>
        <p:nvGrpSpPr>
          <p:cNvPr id="130" name="Google Shape;130;p15"/>
          <p:cNvGrpSpPr/>
          <p:nvPr/>
        </p:nvGrpSpPr>
        <p:grpSpPr>
          <a:xfrm flipH="1" rot="10800000">
            <a:off x="291225" y="4239350"/>
            <a:ext cx="992400" cy="771600"/>
            <a:chOff x="291225" y="132550"/>
            <a:chExt cx="992400" cy="771600"/>
          </a:xfrm>
        </p:grpSpPr>
        <p:cxnSp>
          <p:nvCxnSpPr>
            <p:cNvPr id="131" name="Google Shape;131;p15"/>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132" name="Google Shape;132;p15"/>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grpSp>
        <p:nvGrpSpPr>
          <p:cNvPr id="133" name="Google Shape;133;p15"/>
          <p:cNvGrpSpPr/>
          <p:nvPr/>
        </p:nvGrpSpPr>
        <p:grpSpPr>
          <a:xfrm rot="10800000">
            <a:off x="7860375" y="4239350"/>
            <a:ext cx="992400" cy="771600"/>
            <a:chOff x="291225" y="132550"/>
            <a:chExt cx="992400" cy="771600"/>
          </a:xfrm>
        </p:grpSpPr>
        <p:cxnSp>
          <p:nvCxnSpPr>
            <p:cNvPr id="134" name="Google Shape;134;p15"/>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135" name="Google Shape;135;p15"/>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6" name="Shape 136"/>
        <p:cNvGrpSpPr/>
        <p:nvPr/>
      </p:nvGrpSpPr>
      <p:grpSpPr>
        <a:xfrm>
          <a:off x="0" y="0"/>
          <a:ext cx="0" cy="0"/>
          <a:chOff x="0" y="0"/>
          <a:chExt cx="0" cy="0"/>
        </a:xfrm>
      </p:grpSpPr>
      <p:grpSp>
        <p:nvGrpSpPr>
          <p:cNvPr id="137" name="Google Shape;137;p16"/>
          <p:cNvGrpSpPr/>
          <p:nvPr/>
        </p:nvGrpSpPr>
        <p:grpSpPr>
          <a:xfrm>
            <a:off x="0" y="0"/>
            <a:ext cx="9144000" cy="5143500"/>
            <a:chOff x="0" y="0"/>
            <a:chExt cx="9144000" cy="5143500"/>
          </a:xfrm>
        </p:grpSpPr>
        <p:cxnSp>
          <p:nvCxnSpPr>
            <p:cNvPr id="138" name="Google Shape;138;p16"/>
            <p:cNvCxnSpPr/>
            <p:nvPr/>
          </p:nvCxnSpPr>
          <p:spPr>
            <a:xfrm>
              <a:off x="0" y="40737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39" name="Google Shape;139;p16"/>
            <p:cNvCxnSpPr/>
            <p:nvPr/>
          </p:nvCxnSpPr>
          <p:spPr>
            <a:xfrm>
              <a:off x="0" y="902217"/>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40" name="Google Shape;140;p16"/>
            <p:cNvCxnSpPr/>
            <p:nvPr/>
          </p:nvCxnSpPr>
          <p:spPr>
            <a:xfrm>
              <a:off x="0" y="1397058"/>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41" name="Google Shape;141;p16"/>
            <p:cNvCxnSpPr/>
            <p:nvPr/>
          </p:nvCxnSpPr>
          <p:spPr>
            <a:xfrm>
              <a:off x="0" y="189190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42" name="Google Shape;142;p16"/>
            <p:cNvCxnSpPr/>
            <p:nvPr/>
          </p:nvCxnSpPr>
          <p:spPr>
            <a:xfrm>
              <a:off x="0" y="2386742"/>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43" name="Google Shape;143;p16"/>
            <p:cNvCxnSpPr/>
            <p:nvPr/>
          </p:nvCxnSpPr>
          <p:spPr>
            <a:xfrm>
              <a:off x="0" y="2881583"/>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44" name="Google Shape;144;p16"/>
            <p:cNvCxnSpPr/>
            <p:nvPr/>
          </p:nvCxnSpPr>
          <p:spPr>
            <a:xfrm>
              <a:off x="0" y="337642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45" name="Google Shape;145;p16"/>
            <p:cNvCxnSpPr/>
            <p:nvPr/>
          </p:nvCxnSpPr>
          <p:spPr>
            <a:xfrm>
              <a:off x="0" y="3871267"/>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46" name="Google Shape;146;p16"/>
            <p:cNvCxnSpPr/>
            <p:nvPr/>
          </p:nvCxnSpPr>
          <p:spPr>
            <a:xfrm>
              <a:off x="0" y="4366108"/>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47" name="Google Shape;147;p16"/>
            <p:cNvCxnSpPr/>
            <p:nvPr/>
          </p:nvCxnSpPr>
          <p:spPr>
            <a:xfrm>
              <a:off x="0" y="486095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48" name="Google Shape;148;p16"/>
            <p:cNvCxnSpPr/>
            <p:nvPr/>
          </p:nvCxnSpPr>
          <p:spPr>
            <a:xfrm rot="-5400000">
              <a:off x="168090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49" name="Google Shape;149;p16"/>
            <p:cNvCxnSpPr/>
            <p:nvPr/>
          </p:nvCxnSpPr>
          <p:spPr>
            <a:xfrm rot="-5400000">
              <a:off x="2175746"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50" name="Google Shape;150;p16"/>
            <p:cNvCxnSpPr/>
            <p:nvPr/>
          </p:nvCxnSpPr>
          <p:spPr>
            <a:xfrm rot="-5400000">
              <a:off x="2670587"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51" name="Google Shape;151;p16"/>
            <p:cNvCxnSpPr/>
            <p:nvPr/>
          </p:nvCxnSpPr>
          <p:spPr>
            <a:xfrm rot="-5400000">
              <a:off x="3165428"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52" name="Google Shape;152;p16"/>
            <p:cNvCxnSpPr/>
            <p:nvPr/>
          </p:nvCxnSpPr>
          <p:spPr>
            <a:xfrm rot="-5400000">
              <a:off x="3660269"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53" name="Google Shape;153;p16"/>
            <p:cNvCxnSpPr/>
            <p:nvPr/>
          </p:nvCxnSpPr>
          <p:spPr>
            <a:xfrm rot="-5400000">
              <a:off x="4155110"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54" name="Google Shape;154;p16"/>
            <p:cNvCxnSpPr/>
            <p:nvPr/>
          </p:nvCxnSpPr>
          <p:spPr>
            <a:xfrm rot="-5400000">
              <a:off x="464995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55" name="Google Shape;155;p16"/>
            <p:cNvCxnSpPr/>
            <p:nvPr/>
          </p:nvCxnSpPr>
          <p:spPr>
            <a:xfrm rot="-5400000">
              <a:off x="5144793"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56" name="Google Shape;156;p16"/>
            <p:cNvCxnSpPr/>
            <p:nvPr/>
          </p:nvCxnSpPr>
          <p:spPr>
            <a:xfrm rot="-5400000">
              <a:off x="563963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57" name="Google Shape;157;p16"/>
            <p:cNvCxnSpPr/>
            <p:nvPr/>
          </p:nvCxnSpPr>
          <p:spPr>
            <a:xfrm rot="-5400000">
              <a:off x="6134475"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58" name="Google Shape;158;p16"/>
            <p:cNvCxnSpPr/>
            <p:nvPr/>
          </p:nvCxnSpPr>
          <p:spPr>
            <a:xfrm rot="-5400000">
              <a:off x="-2277825"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59" name="Google Shape;159;p16"/>
            <p:cNvCxnSpPr/>
            <p:nvPr/>
          </p:nvCxnSpPr>
          <p:spPr>
            <a:xfrm rot="-5400000">
              <a:off x="-178298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60" name="Google Shape;160;p16"/>
            <p:cNvCxnSpPr/>
            <p:nvPr/>
          </p:nvCxnSpPr>
          <p:spPr>
            <a:xfrm rot="-5400000">
              <a:off x="-1288143"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61" name="Google Shape;161;p16"/>
            <p:cNvCxnSpPr/>
            <p:nvPr/>
          </p:nvCxnSpPr>
          <p:spPr>
            <a:xfrm rot="-5400000">
              <a:off x="-79330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62" name="Google Shape;162;p16"/>
            <p:cNvCxnSpPr/>
            <p:nvPr/>
          </p:nvCxnSpPr>
          <p:spPr>
            <a:xfrm rot="-5400000">
              <a:off x="-298460"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63" name="Google Shape;163;p16"/>
            <p:cNvCxnSpPr/>
            <p:nvPr/>
          </p:nvCxnSpPr>
          <p:spPr>
            <a:xfrm rot="-5400000">
              <a:off x="19638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64" name="Google Shape;164;p16"/>
            <p:cNvCxnSpPr/>
            <p:nvPr/>
          </p:nvCxnSpPr>
          <p:spPr>
            <a:xfrm rot="-5400000">
              <a:off x="691222"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65" name="Google Shape;165;p16"/>
            <p:cNvCxnSpPr/>
            <p:nvPr/>
          </p:nvCxnSpPr>
          <p:spPr>
            <a:xfrm rot="-5400000">
              <a:off x="1186063" y="2571750"/>
              <a:ext cx="5143500" cy="0"/>
            </a:xfrm>
            <a:prstGeom prst="straightConnector1">
              <a:avLst/>
            </a:prstGeom>
            <a:noFill/>
            <a:ln cap="flat" cmpd="sng" w="9525">
              <a:solidFill>
                <a:schemeClr val="dk2"/>
              </a:solidFill>
              <a:prstDash val="solid"/>
              <a:round/>
              <a:headEnd len="med" w="med" type="none"/>
              <a:tailEnd len="med" w="med" type="none"/>
            </a:ln>
          </p:spPr>
        </p:cxnSp>
      </p:grpSp>
      <p:sp>
        <p:nvSpPr>
          <p:cNvPr id="166" name="Google Shape;166;p16"/>
          <p:cNvSpPr txBox="1"/>
          <p:nvPr>
            <p:ph idx="1" type="body"/>
          </p:nvPr>
        </p:nvSpPr>
        <p:spPr>
          <a:xfrm>
            <a:off x="720000" y="1244349"/>
            <a:ext cx="7704000" cy="366300"/>
          </a:xfrm>
          <a:prstGeom prst="rect">
            <a:avLst/>
          </a:prstGeom>
          <a:solidFill>
            <a:schemeClr val="lt2"/>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indent="-304800" lvl="0" marL="457200" rtl="0">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
        <p:nvSpPr>
          <p:cNvPr id="167" name="Google Shape;167;p16"/>
          <p:cNvSpPr txBox="1"/>
          <p:nvPr>
            <p:ph type="title"/>
          </p:nvPr>
        </p:nvSpPr>
        <p:spPr>
          <a:xfrm>
            <a:off x="720000" y="407675"/>
            <a:ext cx="7704000" cy="6102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68" name="Google Shape;168;p16"/>
          <p:cNvGrpSpPr/>
          <p:nvPr/>
        </p:nvGrpSpPr>
        <p:grpSpPr>
          <a:xfrm>
            <a:off x="291225" y="132550"/>
            <a:ext cx="992400" cy="771600"/>
            <a:chOff x="291225" y="132550"/>
            <a:chExt cx="992400" cy="771600"/>
          </a:xfrm>
        </p:grpSpPr>
        <p:cxnSp>
          <p:nvCxnSpPr>
            <p:cNvPr id="169" name="Google Shape;169;p16"/>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170" name="Google Shape;170;p16"/>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grpSp>
        <p:nvGrpSpPr>
          <p:cNvPr id="171" name="Google Shape;171;p16"/>
          <p:cNvGrpSpPr/>
          <p:nvPr/>
        </p:nvGrpSpPr>
        <p:grpSpPr>
          <a:xfrm flipH="1">
            <a:off x="7860375" y="132550"/>
            <a:ext cx="992400" cy="771600"/>
            <a:chOff x="291225" y="132550"/>
            <a:chExt cx="992400" cy="771600"/>
          </a:xfrm>
        </p:grpSpPr>
        <p:cxnSp>
          <p:nvCxnSpPr>
            <p:cNvPr id="172" name="Google Shape;172;p16"/>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173" name="Google Shape;173;p16"/>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grpSp>
        <p:nvGrpSpPr>
          <p:cNvPr id="174" name="Google Shape;174;p16"/>
          <p:cNvGrpSpPr/>
          <p:nvPr/>
        </p:nvGrpSpPr>
        <p:grpSpPr>
          <a:xfrm flipH="1" rot="10800000">
            <a:off x="291225" y="4239350"/>
            <a:ext cx="992400" cy="771600"/>
            <a:chOff x="291225" y="132550"/>
            <a:chExt cx="992400" cy="771600"/>
          </a:xfrm>
        </p:grpSpPr>
        <p:cxnSp>
          <p:nvCxnSpPr>
            <p:cNvPr id="175" name="Google Shape;175;p16"/>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176" name="Google Shape;176;p16"/>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grpSp>
        <p:nvGrpSpPr>
          <p:cNvPr id="177" name="Google Shape;177;p16"/>
          <p:cNvGrpSpPr/>
          <p:nvPr/>
        </p:nvGrpSpPr>
        <p:grpSpPr>
          <a:xfrm rot="10800000">
            <a:off x="7860375" y="4239350"/>
            <a:ext cx="992400" cy="771600"/>
            <a:chOff x="291225" y="132550"/>
            <a:chExt cx="992400" cy="771600"/>
          </a:xfrm>
        </p:grpSpPr>
        <p:cxnSp>
          <p:nvCxnSpPr>
            <p:cNvPr id="178" name="Google Shape;178;p16"/>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179" name="Google Shape;179;p16"/>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0" name="Shape 180"/>
        <p:cNvGrpSpPr/>
        <p:nvPr/>
      </p:nvGrpSpPr>
      <p:grpSpPr>
        <a:xfrm>
          <a:off x="0" y="0"/>
          <a:ext cx="0" cy="0"/>
          <a:chOff x="0" y="0"/>
          <a:chExt cx="0" cy="0"/>
        </a:xfrm>
      </p:grpSpPr>
      <p:grpSp>
        <p:nvGrpSpPr>
          <p:cNvPr id="181" name="Google Shape;181;p17"/>
          <p:cNvGrpSpPr/>
          <p:nvPr/>
        </p:nvGrpSpPr>
        <p:grpSpPr>
          <a:xfrm>
            <a:off x="0" y="0"/>
            <a:ext cx="9144000" cy="5143500"/>
            <a:chOff x="0" y="0"/>
            <a:chExt cx="9144000" cy="5143500"/>
          </a:xfrm>
        </p:grpSpPr>
        <p:cxnSp>
          <p:nvCxnSpPr>
            <p:cNvPr id="182" name="Google Shape;182;p17"/>
            <p:cNvCxnSpPr/>
            <p:nvPr/>
          </p:nvCxnSpPr>
          <p:spPr>
            <a:xfrm>
              <a:off x="0" y="40737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83" name="Google Shape;183;p17"/>
            <p:cNvCxnSpPr/>
            <p:nvPr/>
          </p:nvCxnSpPr>
          <p:spPr>
            <a:xfrm>
              <a:off x="0" y="902217"/>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84" name="Google Shape;184;p17"/>
            <p:cNvCxnSpPr/>
            <p:nvPr/>
          </p:nvCxnSpPr>
          <p:spPr>
            <a:xfrm>
              <a:off x="0" y="1397058"/>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85" name="Google Shape;185;p17"/>
            <p:cNvCxnSpPr/>
            <p:nvPr/>
          </p:nvCxnSpPr>
          <p:spPr>
            <a:xfrm>
              <a:off x="0" y="189190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86" name="Google Shape;186;p17"/>
            <p:cNvCxnSpPr/>
            <p:nvPr/>
          </p:nvCxnSpPr>
          <p:spPr>
            <a:xfrm>
              <a:off x="0" y="2386742"/>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87" name="Google Shape;187;p17"/>
            <p:cNvCxnSpPr/>
            <p:nvPr/>
          </p:nvCxnSpPr>
          <p:spPr>
            <a:xfrm>
              <a:off x="0" y="2881583"/>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88" name="Google Shape;188;p17"/>
            <p:cNvCxnSpPr/>
            <p:nvPr/>
          </p:nvCxnSpPr>
          <p:spPr>
            <a:xfrm>
              <a:off x="0" y="337642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89" name="Google Shape;189;p17"/>
            <p:cNvCxnSpPr/>
            <p:nvPr/>
          </p:nvCxnSpPr>
          <p:spPr>
            <a:xfrm>
              <a:off x="0" y="3871267"/>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90" name="Google Shape;190;p17"/>
            <p:cNvCxnSpPr/>
            <p:nvPr/>
          </p:nvCxnSpPr>
          <p:spPr>
            <a:xfrm>
              <a:off x="0" y="4366108"/>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91" name="Google Shape;191;p17"/>
            <p:cNvCxnSpPr/>
            <p:nvPr/>
          </p:nvCxnSpPr>
          <p:spPr>
            <a:xfrm>
              <a:off x="0" y="486095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92" name="Google Shape;192;p17"/>
            <p:cNvCxnSpPr/>
            <p:nvPr/>
          </p:nvCxnSpPr>
          <p:spPr>
            <a:xfrm rot="-5400000">
              <a:off x="168090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93" name="Google Shape;193;p17"/>
            <p:cNvCxnSpPr/>
            <p:nvPr/>
          </p:nvCxnSpPr>
          <p:spPr>
            <a:xfrm rot="-5400000">
              <a:off x="2175746"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94" name="Google Shape;194;p17"/>
            <p:cNvCxnSpPr/>
            <p:nvPr/>
          </p:nvCxnSpPr>
          <p:spPr>
            <a:xfrm rot="-5400000">
              <a:off x="2670587"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95" name="Google Shape;195;p17"/>
            <p:cNvCxnSpPr/>
            <p:nvPr/>
          </p:nvCxnSpPr>
          <p:spPr>
            <a:xfrm rot="-5400000">
              <a:off x="3165428"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96" name="Google Shape;196;p17"/>
            <p:cNvCxnSpPr/>
            <p:nvPr/>
          </p:nvCxnSpPr>
          <p:spPr>
            <a:xfrm rot="-5400000">
              <a:off x="3660269"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97" name="Google Shape;197;p17"/>
            <p:cNvCxnSpPr/>
            <p:nvPr/>
          </p:nvCxnSpPr>
          <p:spPr>
            <a:xfrm rot="-5400000">
              <a:off x="4155110"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98" name="Google Shape;198;p17"/>
            <p:cNvCxnSpPr/>
            <p:nvPr/>
          </p:nvCxnSpPr>
          <p:spPr>
            <a:xfrm rot="-5400000">
              <a:off x="464995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99" name="Google Shape;199;p17"/>
            <p:cNvCxnSpPr/>
            <p:nvPr/>
          </p:nvCxnSpPr>
          <p:spPr>
            <a:xfrm rot="-5400000">
              <a:off x="5144793"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200" name="Google Shape;200;p17"/>
            <p:cNvCxnSpPr/>
            <p:nvPr/>
          </p:nvCxnSpPr>
          <p:spPr>
            <a:xfrm rot="-5400000">
              <a:off x="563963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201" name="Google Shape;201;p17"/>
            <p:cNvCxnSpPr/>
            <p:nvPr/>
          </p:nvCxnSpPr>
          <p:spPr>
            <a:xfrm rot="-5400000">
              <a:off x="6134475"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202" name="Google Shape;202;p17"/>
            <p:cNvCxnSpPr/>
            <p:nvPr/>
          </p:nvCxnSpPr>
          <p:spPr>
            <a:xfrm rot="-5400000">
              <a:off x="-2277825"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203" name="Google Shape;203;p17"/>
            <p:cNvCxnSpPr/>
            <p:nvPr/>
          </p:nvCxnSpPr>
          <p:spPr>
            <a:xfrm rot="-5400000">
              <a:off x="-178298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204" name="Google Shape;204;p17"/>
            <p:cNvCxnSpPr/>
            <p:nvPr/>
          </p:nvCxnSpPr>
          <p:spPr>
            <a:xfrm rot="-5400000">
              <a:off x="-1288143"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205" name="Google Shape;205;p17"/>
            <p:cNvCxnSpPr/>
            <p:nvPr/>
          </p:nvCxnSpPr>
          <p:spPr>
            <a:xfrm rot="-5400000">
              <a:off x="-79330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206" name="Google Shape;206;p17"/>
            <p:cNvCxnSpPr/>
            <p:nvPr/>
          </p:nvCxnSpPr>
          <p:spPr>
            <a:xfrm rot="-5400000">
              <a:off x="-298460"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207" name="Google Shape;207;p17"/>
            <p:cNvCxnSpPr/>
            <p:nvPr/>
          </p:nvCxnSpPr>
          <p:spPr>
            <a:xfrm rot="-5400000">
              <a:off x="19638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208" name="Google Shape;208;p17"/>
            <p:cNvCxnSpPr/>
            <p:nvPr/>
          </p:nvCxnSpPr>
          <p:spPr>
            <a:xfrm rot="-5400000">
              <a:off x="691222"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209" name="Google Shape;209;p17"/>
            <p:cNvCxnSpPr/>
            <p:nvPr/>
          </p:nvCxnSpPr>
          <p:spPr>
            <a:xfrm rot="-5400000">
              <a:off x="1186063" y="2571750"/>
              <a:ext cx="5143500" cy="0"/>
            </a:xfrm>
            <a:prstGeom prst="straightConnector1">
              <a:avLst/>
            </a:prstGeom>
            <a:noFill/>
            <a:ln cap="flat" cmpd="sng" w="9525">
              <a:solidFill>
                <a:schemeClr val="dk2"/>
              </a:solidFill>
              <a:prstDash val="solid"/>
              <a:round/>
              <a:headEnd len="med" w="med" type="none"/>
              <a:tailEnd len="med" w="med" type="none"/>
            </a:ln>
          </p:spPr>
        </p:cxnSp>
      </p:grpSp>
      <p:sp>
        <p:nvSpPr>
          <p:cNvPr id="210" name="Google Shape;210;p17"/>
          <p:cNvSpPr txBox="1"/>
          <p:nvPr>
            <p:ph idx="1" type="subTitle"/>
          </p:nvPr>
        </p:nvSpPr>
        <p:spPr>
          <a:xfrm>
            <a:off x="3257850" y="1400950"/>
            <a:ext cx="1985700" cy="3657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2400"/>
              <a:buFont typeface="Bebas Neue"/>
              <a:buNone/>
              <a:defRPr b="1" sz="2000">
                <a:solidFill>
                  <a:schemeClr val="lt1"/>
                </a:solidFill>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1" name="Google Shape;211;p17"/>
          <p:cNvSpPr txBox="1"/>
          <p:nvPr>
            <p:ph idx="2" type="subTitle"/>
          </p:nvPr>
        </p:nvSpPr>
        <p:spPr>
          <a:xfrm>
            <a:off x="3257900" y="2071150"/>
            <a:ext cx="1985700" cy="466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12" name="Google Shape;212;p17"/>
          <p:cNvSpPr txBox="1"/>
          <p:nvPr>
            <p:ph idx="3" type="subTitle"/>
          </p:nvPr>
        </p:nvSpPr>
        <p:spPr>
          <a:xfrm>
            <a:off x="3763574" y="3994697"/>
            <a:ext cx="1984200" cy="3657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2400"/>
              <a:buFont typeface="Bebas Neue"/>
              <a:buNone/>
              <a:defRPr b="1" sz="2000">
                <a:solidFill>
                  <a:schemeClr val="lt1"/>
                </a:solidFill>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3" name="Google Shape;213;p17"/>
          <p:cNvSpPr txBox="1"/>
          <p:nvPr>
            <p:ph idx="4" type="subTitle"/>
          </p:nvPr>
        </p:nvSpPr>
        <p:spPr>
          <a:xfrm>
            <a:off x="3763587" y="3222047"/>
            <a:ext cx="1984200" cy="46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14" name="Google Shape;214;p17"/>
          <p:cNvSpPr txBox="1"/>
          <p:nvPr>
            <p:ph type="title"/>
          </p:nvPr>
        </p:nvSpPr>
        <p:spPr>
          <a:xfrm>
            <a:off x="720000" y="407675"/>
            <a:ext cx="7704000" cy="6102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15" name="Google Shape;215;p17"/>
          <p:cNvGrpSpPr/>
          <p:nvPr/>
        </p:nvGrpSpPr>
        <p:grpSpPr>
          <a:xfrm>
            <a:off x="291225" y="132550"/>
            <a:ext cx="992400" cy="771600"/>
            <a:chOff x="291225" y="132550"/>
            <a:chExt cx="992400" cy="771600"/>
          </a:xfrm>
        </p:grpSpPr>
        <p:cxnSp>
          <p:nvCxnSpPr>
            <p:cNvPr id="216" name="Google Shape;216;p17"/>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217" name="Google Shape;217;p17"/>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grpSp>
        <p:nvGrpSpPr>
          <p:cNvPr id="218" name="Google Shape;218;p17"/>
          <p:cNvGrpSpPr/>
          <p:nvPr/>
        </p:nvGrpSpPr>
        <p:grpSpPr>
          <a:xfrm flipH="1">
            <a:off x="7860375" y="132550"/>
            <a:ext cx="992400" cy="771600"/>
            <a:chOff x="291225" y="132550"/>
            <a:chExt cx="992400" cy="771600"/>
          </a:xfrm>
        </p:grpSpPr>
        <p:cxnSp>
          <p:nvCxnSpPr>
            <p:cNvPr id="219" name="Google Shape;219;p17"/>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220" name="Google Shape;220;p17"/>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grpSp>
        <p:nvGrpSpPr>
          <p:cNvPr id="221" name="Google Shape;221;p17"/>
          <p:cNvGrpSpPr/>
          <p:nvPr/>
        </p:nvGrpSpPr>
        <p:grpSpPr>
          <a:xfrm flipH="1" rot="10800000">
            <a:off x="291225" y="4239350"/>
            <a:ext cx="992400" cy="771600"/>
            <a:chOff x="291225" y="132550"/>
            <a:chExt cx="992400" cy="771600"/>
          </a:xfrm>
        </p:grpSpPr>
        <p:cxnSp>
          <p:nvCxnSpPr>
            <p:cNvPr id="222" name="Google Shape;222;p17"/>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223" name="Google Shape;223;p17"/>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grpSp>
        <p:nvGrpSpPr>
          <p:cNvPr id="224" name="Google Shape;224;p17"/>
          <p:cNvGrpSpPr/>
          <p:nvPr/>
        </p:nvGrpSpPr>
        <p:grpSpPr>
          <a:xfrm rot="10800000">
            <a:off x="7860375" y="4239350"/>
            <a:ext cx="992400" cy="771600"/>
            <a:chOff x="291225" y="132550"/>
            <a:chExt cx="992400" cy="771600"/>
          </a:xfrm>
        </p:grpSpPr>
        <p:cxnSp>
          <p:nvCxnSpPr>
            <p:cNvPr id="225" name="Google Shape;225;p17"/>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226" name="Google Shape;226;p17"/>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7" name="Shape 227"/>
        <p:cNvGrpSpPr/>
        <p:nvPr/>
      </p:nvGrpSpPr>
      <p:grpSpPr>
        <a:xfrm>
          <a:off x="0" y="0"/>
          <a:ext cx="0" cy="0"/>
          <a:chOff x="0" y="0"/>
          <a:chExt cx="0" cy="0"/>
        </a:xfrm>
      </p:grpSpPr>
      <p:grpSp>
        <p:nvGrpSpPr>
          <p:cNvPr id="228" name="Google Shape;228;p18"/>
          <p:cNvGrpSpPr/>
          <p:nvPr/>
        </p:nvGrpSpPr>
        <p:grpSpPr>
          <a:xfrm>
            <a:off x="0" y="0"/>
            <a:ext cx="9144000" cy="5143500"/>
            <a:chOff x="0" y="0"/>
            <a:chExt cx="9144000" cy="5143500"/>
          </a:xfrm>
        </p:grpSpPr>
        <p:cxnSp>
          <p:nvCxnSpPr>
            <p:cNvPr id="229" name="Google Shape;229;p18"/>
            <p:cNvCxnSpPr/>
            <p:nvPr/>
          </p:nvCxnSpPr>
          <p:spPr>
            <a:xfrm>
              <a:off x="0" y="40737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230" name="Google Shape;230;p18"/>
            <p:cNvCxnSpPr/>
            <p:nvPr/>
          </p:nvCxnSpPr>
          <p:spPr>
            <a:xfrm>
              <a:off x="0" y="902217"/>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231" name="Google Shape;231;p18"/>
            <p:cNvCxnSpPr/>
            <p:nvPr/>
          </p:nvCxnSpPr>
          <p:spPr>
            <a:xfrm>
              <a:off x="0" y="1397058"/>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232" name="Google Shape;232;p18"/>
            <p:cNvCxnSpPr/>
            <p:nvPr/>
          </p:nvCxnSpPr>
          <p:spPr>
            <a:xfrm>
              <a:off x="0" y="189190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233" name="Google Shape;233;p18"/>
            <p:cNvCxnSpPr/>
            <p:nvPr/>
          </p:nvCxnSpPr>
          <p:spPr>
            <a:xfrm>
              <a:off x="0" y="2386742"/>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234" name="Google Shape;234;p18"/>
            <p:cNvCxnSpPr/>
            <p:nvPr/>
          </p:nvCxnSpPr>
          <p:spPr>
            <a:xfrm>
              <a:off x="0" y="2881583"/>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235" name="Google Shape;235;p18"/>
            <p:cNvCxnSpPr/>
            <p:nvPr/>
          </p:nvCxnSpPr>
          <p:spPr>
            <a:xfrm>
              <a:off x="0" y="337642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236" name="Google Shape;236;p18"/>
            <p:cNvCxnSpPr/>
            <p:nvPr/>
          </p:nvCxnSpPr>
          <p:spPr>
            <a:xfrm>
              <a:off x="0" y="3871267"/>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237" name="Google Shape;237;p18"/>
            <p:cNvCxnSpPr/>
            <p:nvPr/>
          </p:nvCxnSpPr>
          <p:spPr>
            <a:xfrm>
              <a:off x="0" y="4366108"/>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238" name="Google Shape;238;p18"/>
            <p:cNvCxnSpPr/>
            <p:nvPr/>
          </p:nvCxnSpPr>
          <p:spPr>
            <a:xfrm>
              <a:off x="0" y="486095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239" name="Google Shape;239;p18"/>
            <p:cNvCxnSpPr/>
            <p:nvPr/>
          </p:nvCxnSpPr>
          <p:spPr>
            <a:xfrm rot="-5400000">
              <a:off x="168090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240" name="Google Shape;240;p18"/>
            <p:cNvCxnSpPr/>
            <p:nvPr/>
          </p:nvCxnSpPr>
          <p:spPr>
            <a:xfrm rot="-5400000">
              <a:off x="2175746"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241" name="Google Shape;241;p18"/>
            <p:cNvCxnSpPr/>
            <p:nvPr/>
          </p:nvCxnSpPr>
          <p:spPr>
            <a:xfrm rot="-5400000">
              <a:off x="2670587"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242" name="Google Shape;242;p18"/>
            <p:cNvCxnSpPr/>
            <p:nvPr/>
          </p:nvCxnSpPr>
          <p:spPr>
            <a:xfrm rot="-5400000">
              <a:off x="3165428"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243" name="Google Shape;243;p18"/>
            <p:cNvCxnSpPr/>
            <p:nvPr/>
          </p:nvCxnSpPr>
          <p:spPr>
            <a:xfrm rot="-5400000">
              <a:off x="3660269"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244" name="Google Shape;244;p18"/>
            <p:cNvCxnSpPr/>
            <p:nvPr/>
          </p:nvCxnSpPr>
          <p:spPr>
            <a:xfrm rot="-5400000">
              <a:off x="4155110"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245" name="Google Shape;245;p18"/>
            <p:cNvCxnSpPr/>
            <p:nvPr/>
          </p:nvCxnSpPr>
          <p:spPr>
            <a:xfrm rot="-5400000">
              <a:off x="464995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246" name="Google Shape;246;p18"/>
            <p:cNvCxnSpPr/>
            <p:nvPr/>
          </p:nvCxnSpPr>
          <p:spPr>
            <a:xfrm rot="-5400000">
              <a:off x="5144793"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247" name="Google Shape;247;p18"/>
            <p:cNvCxnSpPr/>
            <p:nvPr/>
          </p:nvCxnSpPr>
          <p:spPr>
            <a:xfrm rot="-5400000">
              <a:off x="563963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248" name="Google Shape;248;p18"/>
            <p:cNvCxnSpPr/>
            <p:nvPr/>
          </p:nvCxnSpPr>
          <p:spPr>
            <a:xfrm rot="-5400000">
              <a:off x="6134475"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249" name="Google Shape;249;p18"/>
            <p:cNvCxnSpPr/>
            <p:nvPr/>
          </p:nvCxnSpPr>
          <p:spPr>
            <a:xfrm rot="-5400000">
              <a:off x="-2277825"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250" name="Google Shape;250;p18"/>
            <p:cNvCxnSpPr/>
            <p:nvPr/>
          </p:nvCxnSpPr>
          <p:spPr>
            <a:xfrm rot="-5400000">
              <a:off x="-178298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251" name="Google Shape;251;p18"/>
            <p:cNvCxnSpPr/>
            <p:nvPr/>
          </p:nvCxnSpPr>
          <p:spPr>
            <a:xfrm rot="-5400000">
              <a:off x="-1288143"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252" name="Google Shape;252;p18"/>
            <p:cNvCxnSpPr/>
            <p:nvPr/>
          </p:nvCxnSpPr>
          <p:spPr>
            <a:xfrm rot="-5400000">
              <a:off x="-79330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253" name="Google Shape;253;p18"/>
            <p:cNvCxnSpPr/>
            <p:nvPr/>
          </p:nvCxnSpPr>
          <p:spPr>
            <a:xfrm rot="-5400000">
              <a:off x="-298460"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254" name="Google Shape;254;p18"/>
            <p:cNvCxnSpPr/>
            <p:nvPr/>
          </p:nvCxnSpPr>
          <p:spPr>
            <a:xfrm rot="-5400000">
              <a:off x="19638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255" name="Google Shape;255;p18"/>
            <p:cNvCxnSpPr/>
            <p:nvPr/>
          </p:nvCxnSpPr>
          <p:spPr>
            <a:xfrm rot="-5400000">
              <a:off x="691222"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256" name="Google Shape;256;p18"/>
            <p:cNvCxnSpPr/>
            <p:nvPr/>
          </p:nvCxnSpPr>
          <p:spPr>
            <a:xfrm rot="-5400000">
              <a:off x="1186063" y="2571750"/>
              <a:ext cx="5143500" cy="0"/>
            </a:xfrm>
            <a:prstGeom prst="straightConnector1">
              <a:avLst/>
            </a:prstGeom>
            <a:noFill/>
            <a:ln cap="flat" cmpd="sng" w="9525">
              <a:solidFill>
                <a:schemeClr val="dk2"/>
              </a:solidFill>
              <a:prstDash val="solid"/>
              <a:round/>
              <a:headEnd len="med" w="med" type="none"/>
              <a:tailEnd len="med" w="med" type="none"/>
            </a:ln>
          </p:spPr>
        </p:cxnSp>
      </p:grpSp>
      <p:sp>
        <p:nvSpPr>
          <p:cNvPr id="257" name="Google Shape;257;p18"/>
          <p:cNvSpPr txBox="1"/>
          <p:nvPr>
            <p:ph type="title"/>
          </p:nvPr>
        </p:nvSpPr>
        <p:spPr>
          <a:xfrm>
            <a:off x="720000" y="407675"/>
            <a:ext cx="7704000" cy="6102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58" name="Google Shape;258;p18"/>
          <p:cNvGrpSpPr/>
          <p:nvPr/>
        </p:nvGrpSpPr>
        <p:grpSpPr>
          <a:xfrm>
            <a:off x="291225" y="132550"/>
            <a:ext cx="992400" cy="771600"/>
            <a:chOff x="291225" y="132550"/>
            <a:chExt cx="992400" cy="771600"/>
          </a:xfrm>
        </p:grpSpPr>
        <p:cxnSp>
          <p:nvCxnSpPr>
            <p:cNvPr id="259" name="Google Shape;259;p18"/>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260" name="Google Shape;260;p18"/>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grpSp>
        <p:nvGrpSpPr>
          <p:cNvPr id="261" name="Google Shape;261;p18"/>
          <p:cNvGrpSpPr/>
          <p:nvPr/>
        </p:nvGrpSpPr>
        <p:grpSpPr>
          <a:xfrm flipH="1">
            <a:off x="7860375" y="132550"/>
            <a:ext cx="992400" cy="771600"/>
            <a:chOff x="291225" y="132550"/>
            <a:chExt cx="992400" cy="771600"/>
          </a:xfrm>
        </p:grpSpPr>
        <p:cxnSp>
          <p:nvCxnSpPr>
            <p:cNvPr id="262" name="Google Shape;262;p18"/>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263" name="Google Shape;263;p18"/>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grpSp>
        <p:nvGrpSpPr>
          <p:cNvPr id="264" name="Google Shape;264;p18"/>
          <p:cNvGrpSpPr/>
          <p:nvPr/>
        </p:nvGrpSpPr>
        <p:grpSpPr>
          <a:xfrm flipH="1" rot="10800000">
            <a:off x="291225" y="4239350"/>
            <a:ext cx="992400" cy="771600"/>
            <a:chOff x="291225" y="132550"/>
            <a:chExt cx="992400" cy="771600"/>
          </a:xfrm>
        </p:grpSpPr>
        <p:cxnSp>
          <p:nvCxnSpPr>
            <p:cNvPr id="265" name="Google Shape;265;p18"/>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266" name="Google Shape;266;p18"/>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grpSp>
        <p:nvGrpSpPr>
          <p:cNvPr id="267" name="Google Shape;267;p18"/>
          <p:cNvGrpSpPr/>
          <p:nvPr/>
        </p:nvGrpSpPr>
        <p:grpSpPr>
          <a:xfrm rot="10800000">
            <a:off x="7860375" y="4239350"/>
            <a:ext cx="992400" cy="771600"/>
            <a:chOff x="291225" y="132550"/>
            <a:chExt cx="992400" cy="771600"/>
          </a:xfrm>
        </p:grpSpPr>
        <p:cxnSp>
          <p:nvCxnSpPr>
            <p:cNvPr id="268" name="Google Shape;268;p18"/>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269" name="Google Shape;269;p18"/>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0" name="Shape 270"/>
        <p:cNvGrpSpPr/>
        <p:nvPr/>
      </p:nvGrpSpPr>
      <p:grpSpPr>
        <a:xfrm>
          <a:off x="0" y="0"/>
          <a:ext cx="0" cy="0"/>
          <a:chOff x="0" y="0"/>
          <a:chExt cx="0" cy="0"/>
        </a:xfrm>
      </p:grpSpPr>
      <p:grpSp>
        <p:nvGrpSpPr>
          <p:cNvPr id="271" name="Google Shape;271;p19"/>
          <p:cNvGrpSpPr/>
          <p:nvPr/>
        </p:nvGrpSpPr>
        <p:grpSpPr>
          <a:xfrm>
            <a:off x="0" y="0"/>
            <a:ext cx="9144000" cy="5143500"/>
            <a:chOff x="0" y="0"/>
            <a:chExt cx="9144000" cy="5143500"/>
          </a:xfrm>
        </p:grpSpPr>
        <p:cxnSp>
          <p:nvCxnSpPr>
            <p:cNvPr id="272" name="Google Shape;272;p19"/>
            <p:cNvCxnSpPr/>
            <p:nvPr/>
          </p:nvCxnSpPr>
          <p:spPr>
            <a:xfrm>
              <a:off x="0" y="40737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273" name="Google Shape;273;p19"/>
            <p:cNvCxnSpPr/>
            <p:nvPr/>
          </p:nvCxnSpPr>
          <p:spPr>
            <a:xfrm>
              <a:off x="0" y="902217"/>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274" name="Google Shape;274;p19"/>
            <p:cNvCxnSpPr/>
            <p:nvPr/>
          </p:nvCxnSpPr>
          <p:spPr>
            <a:xfrm>
              <a:off x="0" y="1397058"/>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275" name="Google Shape;275;p19"/>
            <p:cNvCxnSpPr/>
            <p:nvPr/>
          </p:nvCxnSpPr>
          <p:spPr>
            <a:xfrm>
              <a:off x="0" y="189190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276" name="Google Shape;276;p19"/>
            <p:cNvCxnSpPr/>
            <p:nvPr/>
          </p:nvCxnSpPr>
          <p:spPr>
            <a:xfrm>
              <a:off x="0" y="2386742"/>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277" name="Google Shape;277;p19"/>
            <p:cNvCxnSpPr/>
            <p:nvPr/>
          </p:nvCxnSpPr>
          <p:spPr>
            <a:xfrm>
              <a:off x="0" y="2881583"/>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278" name="Google Shape;278;p19"/>
            <p:cNvCxnSpPr/>
            <p:nvPr/>
          </p:nvCxnSpPr>
          <p:spPr>
            <a:xfrm>
              <a:off x="0" y="337642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279" name="Google Shape;279;p19"/>
            <p:cNvCxnSpPr/>
            <p:nvPr/>
          </p:nvCxnSpPr>
          <p:spPr>
            <a:xfrm>
              <a:off x="0" y="3871267"/>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280" name="Google Shape;280;p19"/>
            <p:cNvCxnSpPr/>
            <p:nvPr/>
          </p:nvCxnSpPr>
          <p:spPr>
            <a:xfrm>
              <a:off x="0" y="4366108"/>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281" name="Google Shape;281;p19"/>
            <p:cNvCxnSpPr/>
            <p:nvPr/>
          </p:nvCxnSpPr>
          <p:spPr>
            <a:xfrm>
              <a:off x="0" y="486095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282" name="Google Shape;282;p19"/>
            <p:cNvCxnSpPr/>
            <p:nvPr/>
          </p:nvCxnSpPr>
          <p:spPr>
            <a:xfrm rot="-5400000">
              <a:off x="168090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283" name="Google Shape;283;p19"/>
            <p:cNvCxnSpPr/>
            <p:nvPr/>
          </p:nvCxnSpPr>
          <p:spPr>
            <a:xfrm rot="-5400000">
              <a:off x="2175746"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284" name="Google Shape;284;p19"/>
            <p:cNvCxnSpPr/>
            <p:nvPr/>
          </p:nvCxnSpPr>
          <p:spPr>
            <a:xfrm rot="-5400000">
              <a:off x="2670587"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285" name="Google Shape;285;p19"/>
            <p:cNvCxnSpPr/>
            <p:nvPr/>
          </p:nvCxnSpPr>
          <p:spPr>
            <a:xfrm rot="-5400000">
              <a:off x="3165428"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286" name="Google Shape;286;p19"/>
            <p:cNvCxnSpPr/>
            <p:nvPr/>
          </p:nvCxnSpPr>
          <p:spPr>
            <a:xfrm rot="-5400000">
              <a:off x="3660269"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287" name="Google Shape;287;p19"/>
            <p:cNvCxnSpPr/>
            <p:nvPr/>
          </p:nvCxnSpPr>
          <p:spPr>
            <a:xfrm rot="-5400000">
              <a:off x="4155110"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288" name="Google Shape;288;p19"/>
            <p:cNvCxnSpPr/>
            <p:nvPr/>
          </p:nvCxnSpPr>
          <p:spPr>
            <a:xfrm rot="-5400000">
              <a:off x="464995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289" name="Google Shape;289;p19"/>
            <p:cNvCxnSpPr/>
            <p:nvPr/>
          </p:nvCxnSpPr>
          <p:spPr>
            <a:xfrm rot="-5400000">
              <a:off x="5144793"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290" name="Google Shape;290;p19"/>
            <p:cNvCxnSpPr/>
            <p:nvPr/>
          </p:nvCxnSpPr>
          <p:spPr>
            <a:xfrm rot="-5400000">
              <a:off x="563963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291" name="Google Shape;291;p19"/>
            <p:cNvCxnSpPr/>
            <p:nvPr/>
          </p:nvCxnSpPr>
          <p:spPr>
            <a:xfrm rot="-5400000">
              <a:off x="6134475"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292" name="Google Shape;292;p19"/>
            <p:cNvCxnSpPr/>
            <p:nvPr/>
          </p:nvCxnSpPr>
          <p:spPr>
            <a:xfrm rot="-5400000">
              <a:off x="-2277825"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293" name="Google Shape;293;p19"/>
            <p:cNvCxnSpPr/>
            <p:nvPr/>
          </p:nvCxnSpPr>
          <p:spPr>
            <a:xfrm rot="-5400000">
              <a:off x="-178298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294" name="Google Shape;294;p19"/>
            <p:cNvCxnSpPr/>
            <p:nvPr/>
          </p:nvCxnSpPr>
          <p:spPr>
            <a:xfrm rot="-5400000">
              <a:off x="-1288143"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295" name="Google Shape;295;p19"/>
            <p:cNvCxnSpPr/>
            <p:nvPr/>
          </p:nvCxnSpPr>
          <p:spPr>
            <a:xfrm rot="-5400000">
              <a:off x="-79330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296" name="Google Shape;296;p19"/>
            <p:cNvCxnSpPr/>
            <p:nvPr/>
          </p:nvCxnSpPr>
          <p:spPr>
            <a:xfrm rot="-5400000">
              <a:off x="-298460"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297" name="Google Shape;297;p19"/>
            <p:cNvCxnSpPr/>
            <p:nvPr/>
          </p:nvCxnSpPr>
          <p:spPr>
            <a:xfrm rot="-5400000">
              <a:off x="19638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298" name="Google Shape;298;p19"/>
            <p:cNvCxnSpPr/>
            <p:nvPr/>
          </p:nvCxnSpPr>
          <p:spPr>
            <a:xfrm rot="-5400000">
              <a:off x="691222"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299" name="Google Shape;299;p19"/>
            <p:cNvCxnSpPr/>
            <p:nvPr/>
          </p:nvCxnSpPr>
          <p:spPr>
            <a:xfrm rot="-5400000">
              <a:off x="1186063" y="2571750"/>
              <a:ext cx="5143500" cy="0"/>
            </a:xfrm>
            <a:prstGeom prst="straightConnector1">
              <a:avLst/>
            </a:prstGeom>
            <a:noFill/>
            <a:ln cap="flat" cmpd="sng" w="9525">
              <a:solidFill>
                <a:schemeClr val="dk2"/>
              </a:solidFill>
              <a:prstDash val="solid"/>
              <a:round/>
              <a:headEnd len="med" w="med" type="none"/>
              <a:tailEnd len="med" w="med" type="none"/>
            </a:ln>
          </p:spPr>
        </p:cxnSp>
      </p:grpSp>
      <p:sp>
        <p:nvSpPr>
          <p:cNvPr id="300" name="Google Shape;300;p19"/>
          <p:cNvSpPr txBox="1"/>
          <p:nvPr>
            <p:ph idx="1" type="subTitle"/>
          </p:nvPr>
        </p:nvSpPr>
        <p:spPr>
          <a:xfrm>
            <a:off x="1281325" y="1398075"/>
            <a:ext cx="4460400" cy="1974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
        <p:nvSpPr>
          <p:cNvPr id="301" name="Google Shape;301;p19"/>
          <p:cNvSpPr txBox="1"/>
          <p:nvPr>
            <p:ph type="title"/>
          </p:nvPr>
        </p:nvSpPr>
        <p:spPr>
          <a:xfrm>
            <a:off x="720000" y="407675"/>
            <a:ext cx="7704000" cy="6102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02" name="Google Shape;302;p19"/>
          <p:cNvGrpSpPr/>
          <p:nvPr/>
        </p:nvGrpSpPr>
        <p:grpSpPr>
          <a:xfrm>
            <a:off x="291225" y="132550"/>
            <a:ext cx="992400" cy="771600"/>
            <a:chOff x="291225" y="132550"/>
            <a:chExt cx="992400" cy="771600"/>
          </a:xfrm>
        </p:grpSpPr>
        <p:cxnSp>
          <p:nvCxnSpPr>
            <p:cNvPr id="303" name="Google Shape;303;p19"/>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304" name="Google Shape;304;p19"/>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grpSp>
        <p:nvGrpSpPr>
          <p:cNvPr id="305" name="Google Shape;305;p19"/>
          <p:cNvGrpSpPr/>
          <p:nvPr/>
        </p:nvGrpSpPr>
        <p:grpSpPr>
          <a:xfrm flipH="1">
            <a:off x="7860375" y="132550"/>
            <a:ext cx="992400" cy="771600"/>
            <a:chOff x="291225" y="132550"/>
            <a:chExt cx="992400" cy="771600"/>
          </a:xfrm>
        </p:grpSpPr>
        <p:cxnSp>
          <p:nvCxnSpPr>
            <p:cNvPr id="306" name="Google Shape;306;p19"/>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307" name="Google Shape;307;p19"/>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grpSp>
        <p:nvGrpSpPr>
          <p:cNvPr id="308" name="Google Shape;308;p19"/>
          <p:cNvGrpSpPr/>
          <p:nvPr/>
        </p:nvGrpSpPr>
        <p:grpSpPr>
          <a:xfrm flipH="1" rot="10800000">
            <a:off x="291225" y="4239350"/>
            <a:ext cx="992400" cy="771600"/>
            <a:chOff x="291225" y="132550"/>
            <a:chExt cx="992400" cy="771600"/>
          </a:xfrm>
        </p:grpSpPr>
        <p:cxnSp>
          <p:nvCxnSpPr>
            <p:cNvPr id="309" name="Google Shape;309;p19"/>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310" name="Google Shape;310;p19"/>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grpSp>
        <p:nvGrpSpPr>
          <p:cNvPr id="311" name="Google Shape;311;p19"/>
          <p:cNvGrpSpPr/>
          <p:nvPr/>
        </p:nvGrpSpPr>
        <p:grpSpPr>
          <a:xfrm rot="10800000">
            <a:off x="7860375" y="4239350"/>
            <a:ext cx="992400" cy="771600"/>
            <a:chOff x="291225" y="132550"/>
            <a:chExt cx="992400" cy="771600"/>
          </a:xfrm>
        </p:grpSpPr>
        <p:cxnSp>
          <p:nvCxnSpPr>
            <p:cNvPr id="312" name="Google Shape;312;p19"/>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313" name="Google Shape;313;p19"/>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4" name="Shape 314"/>
        <p:cNvGrpSpPr/>
        <p:nvPr/>
      </p:nvGrpSpPr>
      <p:grpSpPr>
        <a:xfrm>
          <a:off x="0" y="0"/>
          <a:ext cx="0" cy="0"/>
          <a:chOff x="0" y="0"/>
          <a:chExt cx="0" cy="0"/>
        </a:xfrm>
      </p:grpSpPr>
      <p:grpSp>
        <p:nvGrpSpPr>
          <p:cNvPr id="315" name="Google Shape;315;p20"/>
          <p:cNvGrpSpPr/>
          <p:nvPr/>
        </p:nvGrpSpPr>
        <p:grpSpPr>
          <a:xfrm>
            <a:off x="0" y="0"/>
            <a:ext cx="9144000" cy="5143500"/>
            <a:chOff x="0" y="0"/>
            <a:chExt cx="9144000" cy="5143500"/>
          </a:xfrm>
        </p:grpSpPr>
        <p:cxnSp>
          <p:nvCxnSpPr>
            <p:cNvPr id="316" name="Google Shape;316;p20"/>
            <p:cNvCxnSpPr/>
            <p:nvPr/>
          </p:nvCxnSpPr>
          <p:spPr>
            <a:xfrm>
              <a:off x="0" y="40737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317" name="Google Shape;317;p20"/>
            <p:cNvCxnSpPr/>
            <p:nvPr/>
          </p:nvCxnSpPr>
          <p:spPr>
            <a:xfrm>
              <a:off x="0" y="902217"/>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318" name="Google Shape;318;p20"/>
            <p:cNvCxnSpPr/>
            <p:nvPr/>
          </p:nvCxnSpPr>
          <p:spPr>
            <a:xfrm>
              <a:off x="0" y="1397058"/>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319" name="Google Shape;319;p20"/>
            <p:cNvCxnSpPr/>
            <p:nvPr/>
          </p:nvCxnSpPr>
          <p:spPr>
            <a:xfrm>
              <a:off x="0" y="189190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320" name="Google Shape;320;p20"/>
            <p:cNvCxnSpPr/>
            <p:nvPr/>
          </p:nvCxnSpPr>
          <p:spPr>
            <a:xfrm>
              <a:off x="0" y="2386742"/>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321" name="Google Shape;321;p20"/>
            <p:cNvCxnSpPr/>
            <p:nvPr/>
          </p:nvCxnSpPr>
          <p:spPr>
            <a:xfrm>
              <a:off x="0" y="2881583"/>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322" name="Google Shape;322;p20"/>
            <p:cNvCxnSpPr/>
            <p:nvPr/>
          </p:nvCxnSpPr>
          <p:spPr>
            <a:xfrm>
              <a:off x="0" y="337642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323" name="Google Shape;323;p20"/>
            <p:cNvCxnSpPr/>
            <p:nvPr/>
          </p:nvCxnSpPr>
          <p:spPr>
            <a:xfrm>
              <a:off x="0" y="3871267"/>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324" name="Google Shape;324;p20"/>
            <p:cNvCxnSpPr/>
            <p:nvPr/>
          </p:nvCxnSpPr>
          <p:spPr>
            <a:xfrm>
              <a:off x="0" y="4366108"/>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325" name="Google Shape;325;p20"/>
            <p:cNvCxnSpPr/>
            <p:nvPr/>
          </p:nvCxnSpPr>
          <p:spPr>
            <a:xfrm>
              <a:off x="0" y="486095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326" name="Google Shape;326;p20"/>
            <p:cNvCxnSpPr/>
            <p:nvPr/>
          </p:nvCxnSpPr>
          <p:spPr>
            <a:xfrm rot="-5400000">
              <a:off x="168090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327" name="Google Shape;327;p20"/>
            <p:cNvCxnSpPr/>
            <p:nvPr/>
          </p:nvCxnSpPr>
          <p:spPr>
            <a:xfrm rot="-5400000">
              <a:off x="2175746"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328" name="Google Shape;328;p20"/>
            <p:cNvCxnSpPr/>
            <p:nvPr/>
          </p:nvCxnSpPr>
          <p:spPr>
            <a:xfrm rot="-5400000">
              <a:off x="2670587"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329" name="Google Shape;329;p20"/>
            <p:cNvCxnSpPr/>
            <p:nvPr/>
          </p:nvCxnSpPr>
          <p:spPr>
            <a:xfrm rot="-5400000">
              <a:off x="3165428"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330" name="Google Shape;330;p20"/>
            <p:cNvCxnSpPr/>
            <p:nvPr/>
          </p:nvCxnSpPr>
          <p:spPr>
            <a:xfrm rot="-5400000">
              <a:off x="3660269"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331" name="Google Shape;331;p20"/>
            <p:cNvCxnSpPr/>
            <p:nvPr/>
          </p:nvCxnSpPr>
          <p:spPr>
            <a:xfrm rot="-5400000">
              <a:off x="4155110"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332" name="Google Shape;332;p20"/>
            <p:cNvCxnSpPr/>
            <p:nvPr/>
          </p:nvCxnSpPr>
          <p:spPr>
            <a:xfrm rot="-5400000">
              <a:off x="464995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333" name="Google Shape;333;p20"/>
            <p:cNvCxnSpPr/>
            <p:nvPr/>
          </p:nvCxnSpPr>
          <p:spPr>
            <a:xfrm rot="-5400000">
              <a:off x="5144793"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334" name="Google Shape;334;p20"/>
            <p:cNvCxnSpPr/>
            <p:nvPr/>
          </p:nvCxnSpPr>
          <p:spPr>
            <a:xfrm rot="-5400000">
              <a:off x="563963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335" name="Google Shape;335;p20"/>
            <p:cNvCxnSpPr/>
            <p:nvPr/>
          </p:nvCxnSpPr>
          <p:spPr>
            <a:xfrm rot="-5400000">
              <a:off x="6134475"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336" name="Google Shape;336;p20"/>
            <p:cNvCxnSpPr/>
            <p:nvPr/>
          </p:nvCxnSpPr>
          <p:spPr>
            <a:xfrm rot="-5400000">
              <a:off x="-2277825"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337" name="Google Shape;337;p20"/>
            <p:cNvCxnSpPr/>
            <p:nvPr/>
          </p:nvCxnSpPr>
          <p:spPr>
            <a:xfrm rot="-5400000">
              <a:off x="-178298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338" name="Google Shape;338;p20"/>
            <p:cNvCxnSpPr/>
            <p:nvPr/>
          </p:nvCxnSpPr>
          <p:spPr>
            <a:xfrm rot="-5400000">
              <a:off x="-1288143"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339" name="Google Shape;339;p20"/>
            <p:cNvCxnSpPr/>
            <p:nvPr/>
          </p:nvCxnSpPr>
          <p:spPr>
            <a:xfrm rot="-5400000">
              <a:off x="-79330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340" name="Google Shape;340;p20"/>
            <p:cNvCxnSpPr/>
            <p:nvPr/>
          </p:nvCxnSpPr>
          <p:spPr>
            <a:xfrm rot="-5400000">
              <a:off x="-298460"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341" name="Google Shape;341;p20"/>
            <p:cNvCxnSpPr/>
            <p:nvPr/>
          </p:nvCxnSpPr>
          <p:spPr>
            <a:xfrm rot="-5400000">
              <a:off x="19638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342" name="Google Shape;342;p20"/>
            <p:cNvCxnSpPr/>
            <p:nvPr/>
          </p:nvCxnSpPr>
          <p:spPr>
            <a:xfrm rot="-5400000">
              <a:off x="691222"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343" name="Google Shape;343;p20"/>
            <p:cNvCxnSpPr/>
            <p:nvPr/>
          </p:nvCxnSpPr>
          <p:spPr>
            <a:xfrm rot="-5400000">
              <a:off x="1186063" y="2571750"/>
              <a:ext cx="5143500" cy="0"/>
            </a:xfrm>
            <a:prstGeom prst="straightConnector1">
              <a:avLst/>
            </a:prstGeom>
            <a:noFill/>
            <a:ln cap="flat" cmpd="sng" w="9525">
              <a:solidFill>
                <a:schemeClr val="dk2"/>
              </a:solidFill>
              <a:prstDash val="solid"/>
              <a:round/>
              <a:headEnd len="med" w="med" type="none"/>
              <a:tailEnd len="med" w="med" type="none"/>
            </a:ln>
          </p:spPr>
        </p:cxnSp>
      </p:grpSp>
      <p:sp>
        <p:nvSpPr>
          <p:cNvPr id="344" name="Google Shape;344;p20"/>
          <p:cNvSpPr txBox="1"/>
          <p:nvPr>
            <p:ph type="title"/>
          </p:nvPr>
        </p:nvSpPr>
        <p:spPr>
          <a:xfrm>
            <a:off x="1780450" y="1399450"/>
            <a:ext cx="5440200" cy="19890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4800"/>
              <a:buNone/>
              <a:defRPr sz="6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5" name="Shape 345"/>
        <p:cNvGrpSpPr/>
        <p:nvPr/>
      </p:nvGrpSpPr>
      <p:grpSpPr>
        <a:xfrm>
          <a:off x="0" y="0"/>
          <a:ext cx="0" cy="0"/>
          <a:chOff x="0" y="0"/>
          <a:chExt cx="0" cy="0"/>
        </a:xfrm>
      </p:grpSpPr>
      <p:grpSp>
        <p:nvGrpSpPr>
          <p:cNvPr id="346" name="Google Shape;346;p21"/>
          <p:cNvGrpSpPr/>
          <p:nvPr/>
        </p:nvGrpSpPr>
        <p:grpSpPr>
          <a:xfrm>
            <a:off x="0" y="0"/>
            <a:ext cx="9144000" cy="5143500"/>
            <a:chOff x="0" y="0"/>
            <a:chExt cx="9144000" cy="5143500"/>
          </a:xfrm>
        </p:grpSpPr>
        <p:cxnSp>
          <p:nvCxnSpPr>
            <p:cNvPr id="347" name="Google Shape;347;p21"/>
            <p:cNvCxnSpPr/>
            <p:nvPr/>
          </p:nvCxnSpPr>
          <p:spPr>
            <a:xfrm>
              <a:off x="0" y="40737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348" name="Google Shape;348;p21"/>
            <p:cNvCxnSpPr/>
            <p:nvPr/>
          </p:nvCxnSpPr>
          <p:spPr>
            <a:xfrm>
              <a:off x="0" y="902217"/>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349" name="Google Shape;349;p21"/>
            <p:cNvCxnSpPr/>
            <p:nvPr/>
          </p:nvCxnSpPr>
          <p:spPr>
            <a:xfrm>
              <a:off x="0" y="1397058"/>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350" name="Google Shape;350;p21"/>
            <p:cNvCxnSpPr/>
            <p:nvPr/>
          </p:nvCxnSpPr>
          <p:spPr>
            <a:xfrm>
              <a:off x="0" y="189190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351" name="Google Shape;351;p21"/>
            <p:cNvCxnSpPr/>
            <p:nvPr/>
          </p:nvCxnSpPr>
          <p:spPr>
            <a:xfrm>
              <a:off x="0" y="2386742"/>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352" name="Google Shape;352;p21"/>
            <p:cNvCxnSpPr/>
            <p:nvPr/>
          </p:nvCxnSpPr>
          <p:spPr>
            <a:xfrm>
              <a:off x="0" y="2881583"/>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353" name="Google Shape;353;p21"/>
            <p:cNvCxnSpPr/>
            <p:nvPr/>
          </p:nvCxnSpPr>
          <p:spPr>
            <a:xfrm>
              <a:off x="0" y="337642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354" name="Google Shape;354;p21"/>
            <p:cNvCxnSpPr/>
            <p:nvPr/>
          </p:nvCxnSpPr>
          <p:spPr>
            <a:xfrm>
              <a:off x="0" y="3871267"/>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355" name="Google Shape;355;p21"/>
            <p:cNvCxnSpPr/>
            <p:nvPr/>
          </p:nvCxnSpPr>
          <p:spPr>
            <a:xfrm>
              <a:off x="0" y="4366108"/>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356" name="Google Shape;356;p21"/>
            <p:cNvCxnSpPr/>
            <p:nvPr/>
          </p:nvCxnSpPr>
          <p:spPr>
            <a:xfrm>
              <a:off x="0" y="486095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357" name="Google Shape;357;p21"/>
            <p:cNvCxnSpPr/>
            <p:nvPr/>
          </p:nvCxnSpPr>
          <p:spPr>
            <a:xfrm rot="-5400000">
              <a:off x="168090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358" name="Google Shape;358;p21"/>
            <p:cNvCxnSpPr/>
            <p:nvPr/>
          </p:nvCxnSpPr>
          <p:spPr>
            <a:xfrm rot="-5400000">
              <a:off x="2175746"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359" name="Google Shape;359;p21"/>
            <p:cNvCxnSpPr/>
            <p:nvPr/>
          </p:nvCxnSpPr>
          <p:spPr>
            <a:xfrm rot="-5400000">
              <a:off x="2670587"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360" name="Google Shape;360;p21"/>
            <p:cNvCxnSpPr/>
            <p:nvPr/>
          </p:nvCxnSpPr>
          <p:spPr>
            <a:xfrm rot="-5400000">
              <a:off x="3165428"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361" name="Google Shape;361;p21"/>
            <p:cNvCxnSpPr/>
            <p:nvPr/>
          </p:nvCxnSpPr>
          <p:spPr>
            <a:xfrm rot="-5400000">
              <a:off x="3660269"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362" name="Google Shape;362;p21"/>
            <p:cNvCxnSpPr/>
            <p:nvPr/>
          </p:nvCxnSpPr>
          <p:spPr>
            <a:xfrm rot="-5400000">
              <a:off x="4155110"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363" name="Google Shape;363;p21"/>
            <p:cNvCxnSpPr/>
            <p:nvPr/>
          </p:nvCxnSpPr>
          <p:spPr>
            <a:xfrm rot="-5400000">
              <a:off x="464995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364" name="Google Shape;364;p21"/>
            <p:cNvCxnSpPr/>
            <p:nvPr/>
          </p:nvCxnSpPr>
          <p:spPr>
            <a:xfrm rot="-5400000">
              <a:off x="5144793"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365" name="Google Shape;365;p21"/>
            <p:cNvCxnSpPr/>
            <p:nvPr/>
          </p:nvCxnSpPr>
          <p:spPr>
            <a:xfrm rot="-5400000">
              <a:off x="563963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366" name="Google Shape;366;p21"/>
            <p:cNvCxnSpPr/>
            <p:nvPr/>
          </p:nvCxnSpPr>
          <p:spPr>
            <a:xfrm rot="-5400000">
              <a:off x="6134475"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367" name="Google Shape;367;p21"/>
            <p:cNvCxnSpPr/>
            <p:nvPr/>
          </p:nvCxnSpPr>
          <p:spPr>
            <a:xfrm rot="-5400000">
              <a:off x="-2277825"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368" name="Google Shape;368;p21"/>
            <p:cNvCxnSpPr/>
            <p:nvPr/>
          </p:nvCxnSpPr>
          <p:spPr>
            <a:xfrm rot="-5400000">
              <a:off x="-178298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369" name="Google Shape;369;p21"/>
            <p:cNvCxnSpPr/>
            <p:nvPr/>
          </p:nvCxnSpPr>
          <p:spPr>
            <a:xfrm rot="-5400000">
              <a:off x="-1288143"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370" name="Google Shape;370;p21"/>
            <p:cNvCxnSpPr/>
            <p:nvPr/>
          </p:nvCxnSpPr>
          <p:spPr>
            <a:xfrm rot="-5400000">
              <a:off x="-79330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371" name="Google Shape;371;p21"/>
            <p:cNvCxnSpPr/>
            <p:nvPr/>
          </p:nvCxnSpPr>
          <p:spPr>
            <a:xfrm rot="-5400000">
              <a:off x="-298460"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372" name="Google Shape;372;p21"/>
            <p:cNvCxnSpPr/>
            <p:nvPr/>
          </p:nvCxnSpPr>
          <p:spPr>
            <a:xfrm rot="-5400000">
              <a:off x="19638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373" name="Google Shape;373;p21"/>
            <p:cNvCxnSpPr/>
            <p:nvPr/>
          </p:nvCxnSpPr>
          <p:spPr>
            <a:xfrm rot="-5400000">
              <a:off x="691222"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374" name="Google Shape;374;p21"/>
            <p:cNvCxnSpPr/>
            <p:nvPr/>
          </p:nvCxnSpPr>
          <p:spPr>
            <a:xfrm rot="-5400000">
              <a:off x="1186063" y="2571750"/>
              <a:ext cx="5143500" cy="0"/>
            </a:xfrm>
            <a:prstGeom prst="straightConnector1">
              <a:avLst/>
            </a:prstGeom>
            <a:noFill/>
            <a:ln cap="flat" cmpd="sng" w="9525">
              <a:solidFill>
                <a:schemeClr val="dk2"/>
              </a:solidFill>
              <a:prstDash val="solid"/>
              <a:round/>
              <a:headEnd len="med" w="med" type="none"/>
              <a:tailEnd len="med" w="med" type="none"/>
            </a:ln>
          </p:spPr>
        </p:cxnSp>
      </p:grpSp>
      <p:sp>
        <p:nvSpPr>
          <p:cNvPr id="375" name="Google Shape;375;p21"/>
          <p:cNvSpPr txBox="1"/>
          <p:nvPr>
            <p:ph type="title"/>
          </p:nvPr>
        </p:nvSpPr>
        <p:spPr>
          <a:xfrm>
            <a:off x="2271350" y="1400350"/>
            <a:ext cx="4456500" cy="13482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7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376" name="Google Shape;376;p21"/>
          <p:cNvSpPr txBox="1"/>
          <p:nvPr>
            <p:ph idx="1" type="subTitle"/>
          </p:nvPr>
        </p:nvSpPr>
        <p:spPr>
          <a:xfrm>
            <a:off x="2271350" y="2748650"/>
            <a:ext cx="4456500" cy="626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200"/>
              <a:buNone/>
              <a:defRPr sz="1400">
                <a:solidFill>
                  <a:schemeClr val="lt1"/>
                </a:solidFill>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377" name="Google Shape;377;p21"/>
          <p:cNvGrpSpPr/>
          <p:nvPr/>
        </p:nvGrpSpPr>
        <p:grpSpPr>
          <a:xfrm flipH="1">
            <a:off x="6727848" y="132550"/>
            <a:ext cx="2124927" cy="1652150"/>
            <a:chOff x="291225" y="132550"/>
            <a:chExt cx="992400" cy="771600"/>
          </a:xfrm>
        </p:grpSpPr>
        <p:cxnSp>
          <p:nvCxnSpPr>
            <p:cNvPr id="378" name="Google Shape;378;p21"/>
            <p:cNvCxnSpPr/>
            <p:nvPr/>
          </p:nvCxnSpPr>
          <p:spPr>
            <a:xfrm rot="10800000">
              <a:off x="293458"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379" name="Google Shape;379;p21"/>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grpSp>
        <p:nvGrpSpPr>
          <p:cNvPr id="380" name="Google Shape;380;p21"/>
          <p:cNvGrpSpPr/>
          <p:nvPr/>
        </p:nvGrpSpPr>
        <p:grpSpPr>
          <a:xfrm flipH="1" rot="10800000">
            <a:off x="291226" y="3192748"/>
            <a:ext cx="2124927" cy="1818198"/>
            <a:chOff x="291225" y="132550"/>
            <a:chExt cx="992400" cy="771600"/>
          </a:xfrm>
        </p:grpSpPr>
        <p:cxnSp>
          <p:nvCxnSpPr>
            <p:cNvPr id="381" name="Google Shape;381;p21"/>
            <p:cNvCxnSpPr/>
            <p:nvPr/>
          </p:nvCxnSpPr>
          <p:spPr>
            <a:xfrm rot="10800000">
              <a:off x="293458"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382" name="Google Shape;382;p21"/>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3" name="Shape 383"/>
        <p:cNvGrpSpPr/>
        <p:nvPr/>
      </p:nvGrpSpPr>
      <p:grpSpPr>
        <a:xfrm>
          <a:off x="0" y="0"/>
          <a:ext cx="0" cy="0"/>
          <a:chOff x="0" y="0"/>
          <a:chExt cx="0" cy="0"/>
        </a:xfrm>
      </p:grpSpPr>
      <p:sp>
        <p:nvSpPr>
          <p:cNvPr id="384" name="Google Shape;384;p22"/>
          <p:cNvSpPr/>
          <p:nvPr>
            <p:ph idx="2" type="pic"/>
          </p:nvPr>
        </p:nvSpPr>
        <p:spPr>
          <a:xfrm>
            <a:off x="0" y="0"/>
            <a:ext cx="9144000" cy="5143500"/>
          </a:xfrm>
          <a:prstGeom prst="rect">
            <a:avLst/>
          </a:prstGeom>
          <a:noFill/>
          <a:ln>
            <a:noFill/>
          </a:ln>
        </p:spPr>
      </p:sp>
      <p:sp>
        <p:nvSpPr>
          <p:cNvPr id="385" name="Google Shape;385;p22"/>
          <p:cNvSpPr txBox="1"/>
          <p:nvPr>
            <p:ph type="title"/>
          </p:nvPr>
        </p:nvSpPr>
        <p:spPr>
          <a:xfrm>
            <a:off x="713225" y="3480300"/>
            <a:ext cx="4796700" cy="11235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86" name="Shape 386"/>
        <p:cNvGrpSpPr/>
        <p:nvPr/>
      </p:nvGrpSpPr>
      <p:grpSpPr>
        <a:xfrm>
          <a:off x="0" y="0"/>
          <a:ext cx="0" cy="0"/>
          <a:chOff x="0" y="0"/>
          <a:chExt cx="0" cy="0"/>
        </a:xfrm>
      </p:grpSpPr>
      <p:grpSp>
        <p:nvGrpSpPr>
          <p:cNvPr id="387" name="Google Shape;387;p23"/>
          <p:cNvGrpSpPr/>
          <p:nvPr/>
        </p:nvGrpSpPr>
        <p:grpSpPr>
          <a:xfrm>
            <a:off x="0" y="0"/>
            <a:ext cx="9144000" cy="5143500"/>
            <a:chOff x="0" y="0"/>
            <a:chExt cx="9144000" cy="5143500"/>
          </a:xfrm>
        </p:grpSpPr>
        <p:cxnSp>
          <p:nvCxnSpPr>
            <p:cNvPr id="388" name="Google Shape;388;p23"/>
            <p:cNvCxnSpPr/>
            <p:nvPr/>
          </p:nvCxnSpPr>
          <p:spPr>
            <a:xfrm>
              <a:off x="0" y="40737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389" name="Google Shape;389;p23"/>
            <p:cNvCxnSpPr/>
            <p:nvPr/>
          </p:nvCxnSpPr>
          <p:spPr>
            <a:xfrm>
              <a:off x="0" y="902217"/>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390" name="Google Shape;390;p23"/>
            <p:cNvCxnSpPr/>
            <p:nvPr/>
          </p:nvCxnSpPr>
          <p:spPr>
            <a:xfrm>
              <a:off x="0" y="1397058"/>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391" name="Google Shape;391;p23"/>
            <p:cNvCxnSpPr/>
            <p:nvPr/>
          </p:nvCxnSpPr>
          <p:spPr>
            <a:xfrm>
              <a:off x="0" y="189190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392" name="Google Shape;392;p23"/>
            <p:cNvCxnSpPr/>
            <p:nvPr/>
          </p:nvCxnSpPr>
          <p:spPr>
            <a:xfrm>
              <a:off x="0" y="2386742"/>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393" name="Google Shape;393;p23"/>
            <p:cNvCxnSpPr/>
            <p:nvPr/>
          </p:nvCxnSpPr>
          <p:spPr>
            <a:xfrm>
              <a:off x="0" y="2881583"/>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394" name="Google Shape;394;p23"/>
            <p:cNvCxnSpPr/>
            <p:nvPr/>
          </p:nvCxnSpPr>
          <p:spPr>
            <a:xfrm>
              <a:off x="0" y="337642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395" name="Google Shape;395;p23"/>
            <p:cNvCxnSpPr/>
            <p:nvPr/>
          </p:nvCxnSpPr>
          <p:spPr>
            <a:xfrm>
              <a:off x="0" y="3871267"/>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396" name="Google Shape;396;p23"/>
            <p:cNvCxnSpPr/>
            <p:nvPr/>
          </p:nvCxnSpPr>
          <p:spPr>
            <a:xfrm>
              <a:off x="0" y="4366108"/>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397" name="Google Shape;397;p23"/>
            <p:cNvCxnSpPr/>
            <p:nvPr/>
          </p:nvCxnSpPr>
          <p:spPr>
            <a:xfrm>
              <a:off x="0" y="486095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398" name="Google Shape;398;p23"/>
            <p:cNvCxnSpPr/>
            <p:nvPr/>
          </p:nvCxnSpPr>
          <p:spPr>
            <a:xfrm rot="-5400000">
              <a:off x="168090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399" name="Google Shape;399;p23"/>
            <p:cNvCxnSpPr/>
            <p:nvPr/>
          </p:nvCxnSpPr>
          <p:spPr>
            <a:xfrm rot="-5400000">
              <a:off x="2175746"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400" name="Google Shape;400;p23"/>
            <p:cNvCxnSpPr/>
            <p:nvPr/>
          </p:nvCxnSpPr>
          <p:spPr>
            <a:xfrm rot="-5400000">
              <a:off x="2670587"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401" name="Google Shape;401;p23"/>
            <p:cNvCxnSpPr/>
            <p:nvPr/>
          </p:nvCxnSpPr>
          <p:spPr>
            <a:xfrm rot="-5400000">
              <a:off x="3165428"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402" name="Google Shape;402;p23"/>
            <p:cNvCxnSpPr/>
            <p:nvPr/>
          </p:nvCxnSpPr>
          <p:spPr>
            <a:xfrm rot="-5400000">
              <a:off x="3660269"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403" name="Google Shape;403;p23"/>
            <p:cNvCxnSpPr/>
            <p:nvPr/>
          </p:nvCxnSpPr>
          <p:spPr>
            <a:xfrm rot="-5400000">
              <a:off x="4155110"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404" name="Google Shape;404;p23"/>
            <p:cNvCxnSpPr/>
            <p:nvPr/>
          </p:nvCxnSpPr>
          <p:spPr>
            <a:xfrm rot="-5400000">
              <a:off x="464995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405" name="Google Shape;405;p23"/>
            <p:cNvCxnSpPr/>
            <p:nvPr/>
          </p:nvCxnSpPr>
          <p:spPr>
            <a:xfrm rot="-5400000">
              <a:off x="5144793"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406" name="Google Shape;406;p23"/>
            <p:cNvCxnSpPr/>
            <p:nvPr/>
          </p:nvCxnSpPr>
          <p:spPr>
            <a:xfrm rot="-5400000">
              <a:off x="563963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407" name="Google Shape;407;p23"/>
            <p:cNvCxnSpPr/>
            <p:nvPr/>
          </p:nvCxnSpPr>
          <p:spPr>
            <a:xfrm rot="-5400000">
              <a:off x="6134475"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408" name="Google Shape;408;p23"/>
            <p:cNvCxnSpPr/>
            <p:nvPr/>
          </p:nvCxnSpPr>
          <p:spPr>
            <a:xfrm rot="-5400000">
              <a:off x="-2277825"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409" name="Google Shape;409;p23"/>
            <p:cNvCxnSpPr/>
            <p:nvPr/>
          </p:nvCxnSpPr>
          <p:spPr>
            <a:xfrm rot="-5400000">
              <a:off x="-178298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410" name="Google Shape;410;p23"/>
            <p:cNvCxnSpPr/>
            <p:nvPr/>
          </p:nvCxnSpPr>
          <p:spPr>
            <a:xfrm rot="-5400000">
              <a:off x="-1288143"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411" name="Google Shape;411;p23"/>
            <p:cNvCxnSpPr/>
            <p:nvPr/>
          </p:nvCxnSpPr>
          <p:spPr>
            <a:xfrm rot="-5400000">
              <a:off x="-79330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412" name="Google Shape;412;p23"/>
            <p:cNvCxnSpPr/>
            <p:nvPr/>
          </p:nvCxnSpPr>
          <p:spPr>
            <a:xfrm rot="-5400000">
              <a:off x="-298460"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413" name="Google Shape;413;p23"/>
            <p:cNvCxnSpPr/>
            <p:nvPr/>
          </p:nvCxnSpPr>
          <p:spPr>
            <a:xfrm rot="-5400000">
              <a:off x="19638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414" name="Google Shape;414;p23"/>
            <p:cNvCxnSpPr/>
            <p:nvPr/>
          </p:nvCxnSpPr>
          <p:spPr>
            <a:xfrm rot="-5400000">
              <a:off x="691222"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415" name="Google Shape;415;p23"/>
            <p:cNvCxnSpPr/>
            <p:nvPr/>
          </p:nvCxnSpPr>
          <p:spPr>
            <a:xfrm rot="-5400000">
              <a:off x="1186063" y="2571750"/>
              <a:ext cx="5143500" cy="0"/>
            </a:xfrm>
            <a:prstGeom prst="straightConnector1">
              <a:avLst/>
            </a:prstGeom>
            <a:noFill/>
            <a:ln cap="flat" cmpd="sng" w="9525">
              <a:solidFill>
                <a:schemeClr val="dk2"/>
              </a:solidFill>
              <a:prstDash val="solid"/>
              <a:round/>
              <a:headEnd len="med" w="med" type="none"/>
              <a:tailEnd len="med" w="med" type="none"/>
            </a:ln>
          </p:spPr>
        </p:cxnSp>
      </p:grpSp>
      <p:sp>
        <p:nvSpPr>
          <p:cNvPr id="416" name="Google Shape;416;p23"/>
          <p:cNvSpPr txBox="1"/>
          <p:nvPr>
            <p:ph hasCustomPrompt="1" type="title"/>
          </p:nvPr>
        </p:nvSpPr>
        <p:spPr>
          <a:xfrm>
            <a:off x="1778797" y="1891975"/>
            <a:ext cx="5928900" cy="1303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sz="72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417" name="Google Shape;417;p23"/>
          <p:cNvSpPr txBox="1"/>
          <p:nvPr>
            <p:ph idx="1" type="subTitle"/>
          </p:nvPr>
        </p:nvSpPr>
        <p:spPr>
          <a:xfrm>
            <a:off x="1778797" y="3195175"/>
            <a:ext cx="5928900" cy="3657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1600"/>
              <a:buNone/>
              <a:defRPr sz="1400">
                <a:solidFill>
                  <a:schemeClr val="lt1"/>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418" name="Google Shape;418;p23"/>
          <p:cNvGrpSpPr/>
          <p:nvPr/>
        </p:nvGrpSpPr>
        <p:grpSpPr>
          <a:xfrm>
            <a:off x="291225" y="132550"/>
            <a:ext cx="992400" cy="771600"/>
            <a:chOff x="291225" y="132550"/>
            <a:chExt cx="992400" cy="771600"/>
          </a:xfrm>
        </p:grpSpPr>
        <p:cxnSp>
          <p:nvCxnSpPr>
            <p:cNvPr id="419" name="Google Shape;419;p23"/>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420" name="Google Shape;420;p23"/>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grpSp>
        <p:nvGrpSpPr>
          <p:cNvPr id="421" name="Google Shape;421;p23"/>
          <p:cNvGrpSpPr/>
          <p:nvPr/>
        </p:nvGrpSpPr>
        <p:grpSpPr>
          <a:xfrm rot="10800000">
            <a:off x="7860375" y="4239350"/>
            <a:ext cx="992400" cy="771600"/>
            <a:chOff x="291225" y="132550"/>
            <a:chExt cx="992400" cy="771600"/>
          </a:xfrm>
        </p:grpSpPr>
        <p:cxnSp>
          <p:nvCxnSpPr>
            <p:cNvPr id="422" name="Google Shape;422;p23"/>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423" name="Google Shape;423;p23"/>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24" name="Shape 424"/>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425" name="Shape 425"/>
        <p:cNvGrpSpPr/>
        <p:nvPr/>
      </p:nvGrpSpPr>
      <p:grpSpPr>
        <a:xfrm>
          <a:off x="0" y="0"/>
          <a:ext cx="0" cy="0"/>
          <a:chOff x="0" y="0"/>
          <a:chExt cx="0" cy="0"/>
        </a:xfrm>
      </p:grpSpPr>
      <p:grpSp>
        <p:nvGrpSpPr>
          <p:cNvPr id="426" name="Google Shape;426;p25"/>
          <p:cNvGrpSpPr/>
          <p:nvPr/>
        </p:nvGrpSpPr>
        <p:grpSpPr>
          <a:xfrm>
            <a:off x="0" y="0"/>
            <a:ext cx="9144000" cy="5143500"/>
            <a:chOff x="0" y="0"/>
            <a:chExt cx="9144000" cy="5143500"/>
          </a:xfrm>
        </p:grpSpPr>
        <p:cxnSp>
          <p:nvCxnSpPr>
            <p:cNvPr id="427" name="Google Shape;427;p25"/>
            <p:cNvCxnSpPr/>
            <p:nvPr/>
          </p:nvCxnSpPr>
          <p:spPr>
            <a:xfrm>
              <a:off x="0" y="40737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428" name="Google Shape;428;p25"/>
            <p:cNvCxnSpPr/>
            <p:nvPr/>
          </p:nvCxnSpPr>
          <p:spPr>
            <a:xfrm>
              <a:off x="0" y="902217"/>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429" name="Google Shape;429;p25"/>
            <p:cNvCxnSpPr/>
            <p:nvPr/>
          </p:nvCxnSpPr>
          <p:spPr>
            <a:xfrm>
              <a:off x="0" y="1397058"/>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430" name="Google Shape;430;p25"/>
            <p:cNvCxnSpPr/>
            <p:nvPr/>
          </p:nvCxnSpPr>
          <p:spPr>
            <a:xfrm>
              <a:off x="0" y="189190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431" name="Google Shape;431;p25"/>
            <p:cNvCxnSpPr/>
            <p:nvPr/>
          </p:nvCxnSpPr>
          <p:spPr>
            <a:xfrm>
              <a:off x="0" y="2386742"/>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432" name="Google Shape;432;p25"/>
            <p:cNvCxnSpPr/>
            <p:nvPr/>
          </p:nvCxnSpPr>
          <p:spPr>
            <a:xfrm>
              <a:off x="0" y="2881583"/>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433" name="Google Shape;433;p25"/>
            <p:cNvCxnSpPr/>
            <p:nvPr/>
          </p:nvCxnSpPr>
          <p:spPr>
            <a:xfrm>
              <a:off x="0" y="337642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434" name="Google Shape;434;p25"/>
            <p:cNvCxnSpPr/>
            <p:nvPr/>
          </p:nvCxnSpPr>
          <p:spPr>
            <a:xfrm>
              <a:off x="0" y="3871267"/>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435" name="Google Shape;435;p25"/>
            <p:cNvCxnSpPr/>
            <p:nvPr/>
          </p:nvCxnSpPr>
          <p:spPr>
            <a:xfrm>
              <a:off x="0" y="4366108"/>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436" name="Google Shape;436;p25"/>
            <p:cNvCxnSpPr/>
            <p:nvPr/>
          </p:nvCxnSpPr>
          <p:spPr>
            <a:xfrm>
              <a:off x="0" y="486095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437" name="Google Shape;437;p25"/>
            <p:cNvCxnSpPr/>
            <p:nvPr/>
          </p:nvCxnSpPr>
          <p:spPr>
            <a:xfrm rot="-5400000">
              <a:off x="168090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438" name="Google Shape;438;p25"/>
            <p:cNvCxnSpPr/>
            <p:nvPr/>
          </p:nvCxnSpPr>
          <p:spPr>
            <a:xfrm rot="-5400000">
              <a:off x="2175746"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439" name="Google Shape;439;p25"/>
            <p:cNvCxnSpPr/>
            <p:nvPr/>
          </p:nvCxnSpPr>
          <p:spPr>
            <a:xfrm rot="-5400000">
              <a:off x="2670587"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440" name="Google Shape;440;p25"/>
            <p:cNvCxnSpPr/>
            <p:nvPr/>
          </p:nvCxnSpPr>
          <p:spPr>
            <a:xfrm rot="-5400000">
              <a:off x="3165428"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441" name="Google Shape;441;p25"/>
            <p:cNvCxnSpPr/>
            <p:nvPr/>
          </p:nvCxnSpPr>
          <p:spPr>
            <a:xfrm rot="-5400000">
              <a:off x="3660269"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442" name="Google Shape;442;p25"/>
            <p:cNvCxnSpPr/>
            <p:nvPr/>
          </p:nvCxnSpPr>
          <p:spPr>
            <a:xfrm rot="-5400000">
              <a:off x="4155110"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443" name="Google Shape;443;p25"/>
            <p:cNvCxnSpPr/>
            <p:nvPr/>
          </p:nvCxnSpPr>
          <p:spPr>
            <a:xfrm rot="-5400000">
              <a:off x="464995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444" name="Google Shape;444;p25"/>
            <p:cNvCxnSpPr/>
            <p:nvPr/>
          </p:nvCxnSpPr>
          <p:spPr>
            <a:xfrm rot="-5400000">
              <a:off x="5144793"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445" name="Google Shape;445;p25"/>
            <p:cNvCxnSpPr/>
            <p:nvPr/>
          </p:nvCxnSpPr>
          <p:spPr>
            <a:xfrm rot="-5400000">
              <a:off x="563963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446" name="Google Shape;446;p25"/>
            <p:cNvCxnSpPr/>
            <p:nvPr/>
          </p:nvCxnSpPr>
          <p:spPr>
            <a:xfrm rot="-5400000">
              <a:off x="6134475"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447" name="Google Shape;447;p25"/>
            <p:cNvCxnSpPr/>
            <p:nvPr/>
          </p:nvCxnSpPr>
          <p:spPr>
            <a:xfrm rot="-5400000">
              <a:off x="-2277825"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448" name="Google Shape;448;p25"/>
            <p:cNvCxnSpPr/>
            <p:nvPr/>
          </p:nvCxnSpPr>
          <p:spPr>
            <a:xfrm rot="-5400000">
              <a:off x="-178298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449" name="Google Shape;449;p25"/>
            <p:cNvCxnSpPr/>
            <p:nvPr/>
          </p:nvCxnSpPr>
          <p:spPr>
            <a:xfrm rot="-5400000">
              <a:off x="-1288143"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450" name="Google Shape;450;p25"/>
            <p:cNvCxnSpPr/>
            <p:nvPr/>
          </p:nvCxnSpPr>
          <p:spPr>
            <a:xfrm rot="-5400000">
              <a:off x="-79330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451" name="Google Shape;451;p25"/>
            <p:cNvCxnSpPr/>
            <p:nvPr/>
          </p:nvCxnSpPr>
          <p:spPr>
            <a:xfrm rot="-5400000">
              <a:off x="-298460"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452" name="Google Shape;452;p25"/>
            <p:cNvCxnSpPr/>
            <p:nvPr/>
          </p:nvCxnSpPr>
          <p:spPr>
            <a:xfrm rot="-5400000">
              <a:off x="19638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453" name="Google Shape;453;p25"/>
            <p:cNvCxnSpPr/>
            <p:nvPr/>
          </p:nvCxnSpPr>
          <p:spPr>
            <a:xfrm rot="-5400000">
              <a:off x="691222"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454" name="Google Shape;454;p25"/>
            <p:cNvCxnSpPr/>
            <p:nvPr/>
          </p:nvCxnSpPr>
          <p:spPr>
            <a:xfrm rot="-5400000">
              <a:off x="1186063" y="2571750"/>
              <a:ext cx="5143500" cy="0"/>
            </a:xfrm>
            <a:prstGeom prst="straightConnector1">
              <a:avLst/>
            </a:prstGeom>
            <a:noFill/>
            <a:ln cap="flat" cmpd="sng" w="9525">
              <a:solidFill>
                <a:schemeClr val="dk2"/>
              </a:solidFill>
              <a:prstDash val="solid"/>
              <a:round/>
              <a:headEnd len="med" w="med" type="none"/>
              <a:tailEnd len="med" w="med" type="none"/>
            </a:ln>
          </p:spPr>
        </p:cxnSp>
      </p:grpSp>
      <p:sp>
        <p:nvSpPr>
          <p:cNvPr id="455" name="Google Shape;455;p25"/>
          <p:cNvSpPr txBox="1"/>
          <p:nvPr>
            <p:ph hasCustomPrompt="1" type="title"/>
          </p:nvPr>
        </p:nvSpPr>
        <p:spPr>
          <a:xfrm>
            <a:off x="1285950" y="1395025"/>
            <a:ext cx="1482600" cy="3657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56" name="Google Shape;456;p25"/>
          <p:cNvSpPr txBox="1"/>
          <p:nvPr>
            <p:ph hasCustomPrompt="1" idx="2" type="title"/>
          </p:nvPr>
        </p:nvSpPr>
        <p:spPr>
          <a:xfrm>
            <a:off x="1285950" y="2386700"/>
            <a:ext cx="1482600" cy="3657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57" name="Google Shape;457;p25"/>
          <p:cNvSpPr txBox="1"/>
          <p:nvPr>
            <p:ph hasCustomPrompt="1" idx="3" type="title"/>
          </p:nvPr>
        </p:nvSpPr>
        <p:spPr>
          <a:xfrm>
            <a:off x="1285950" y="3378400"/>
            <a:ext cx="1482600" cy="3657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58" name="Google Shape;458;p25"/>
          <p:cNvSpPr txBox="1"/>
          <p:nvPr>
            <p:ph idx="1" type="subTitle"/>
          </p:nvPr>
        </p:nvSpPr>
        <p:spPr>
          <a:xfrm>
            <a:off x="3757289" y="1395025"/>
            <a:ext cx="3958800" cy="365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400"/>
              <a:buFont typeface="Bebas Neue"/>
              <a:buNone/>
              <a:defRPr b="1" sz="2000">
                <a:solidFill>
                  <a:schemeClr val="lt1"/>
                </a:solidFill>
                <a:latin typeface="Montserrat"/>
                <a:ea typeface="Montserrat"/>
                <a:cs typeface="Montserrat"/>
                <a:sym typeface="Montserra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59" name="Google Shape;459;p25"/>
          <p:cNvSpPr txBox="1"/>
          <p:nvPr>
            <p:ph idx="4" type="subTitle"/>
          </p:nvPr>
        </p:nvSpPr>
        <p:spPr>
          <a:xfrm>
            <a:off x="3757289" y="2386702"/>
            <a:ext cx="3958800" cy="365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400"/>
              <a:buFont typeface="Bebas Neue"/>
              <a:buNone/>
              <a:defRPr b="1" sz="2000">
                <a:solidFill>
                  <a:schemeClr val="lt1"/>
                </a:solidFill>
                <a:latin typeface="Montserrat"/>
                <a:ea typeface="Montserrat"/>
                <a:cs typeface="Montserrat"/>
                <a:sym typeface="Montserra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60" name="Google Shape;460;p25"/>
          <p:cNvSpPr txBox="1"/>
          <p:nvPr>
            <p:ph idx="5" type="subTitle"/>
          </p:nvPr>
        </p:nvSpPr>
        <p:spPr>
          <a:xfrm>
            <a:off x="3757289" y="3378379"/>
            <a:ext cx="3958800" cy="365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400"/>
              <a:buFont typeface="Bebas Neue"/>
              <a:buNone/>
              <a:defRPr b="1" sz="2000">
                <a:solidFill>
                  <a:schemeClr val="lt1"/>
                </a:solidFill>
                <a:latin typeface="Montserrat"/>
                <a:ea typeface="Montserrat"/>
                <a:cs typeface="Montserrat"/>
                <a:sym typeface="Montserra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61" name="Google Shape;461;p25"/>
          <p:cNvSpPr txBox="1"/>
          <p:nvPr>
            <p:ph idx="6" type="subTitle"/>
          </p:nvPr>
        </p:nvSpPr>
        <p:spPr>
          <a:xfrm>
            <a:off x="3757263" y="1760725"/>
            <a:ext cx="3958800" cy="3657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62" name="Google Shape;462;p25"/>
          <p:cNvSpPr txBox="1"/>
          <p:nvPr>
            <p:ph idx="7" type="subTitle"/>
          </p:nvPr>
        </p:nvSpPr>
        <p:spPr>
          <a:xfrm>
            <a:off x="3757263" y="2752396"/>
            <a:ext cx="3958800" cy="3657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63" name="Google Shape;463;p25"/>
          <p:cNvSpPr txBox="1"/>
          <p:nvPr>
            <p:ph idx="8" type="subTitle"/>
          </p:nvPr>
        </p:nvSpPr>
        <p:spPr>
          <a:xfrm>
            <a:off x="3757263" y="3744075"/>
            <a:ext cx="3958800" cy="3657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64" name="Google Shape;464;p25"/>
          <p:cNvSpPr txBox="1"/>
          <p:nvPr>
            <p:ph idx="9" type="title"/>
          </p:nvPr>
        </p:nvSpPr>
        <p:spPr>
          <a:xfrm>
            <a:off x="720000" y="407675"/>
            <a:ext cx="7704000" cy="6102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65" name="Google Shape;465;p25"/>
          <p:cNvGrpSpPr/>
          <p:nvPr/>
        </p:nvGrpSpPr>
        <p:grpSpPr>
          <a:xfrm>
            <a:off x="291225" y="132550"/>
            <a:ext cx="992400" cy="771600"/>
            <a:chOff x="291225" y="132550"/>
            <a:chExt cx="992400" cy="771600"/>
          </a:xfrm>
        </p:grpSpPr>
        <p:cxnSp>
          <p:nvCxnSpPr>
            <p:cNvPr id="466" name="Google Shape;466;p25"/>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467" name="Google Shape;467;p25"/>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grpSp>
        <p:nvGrpSpPr>
          <p:cNvPr id="468" name="Google Shape;468;p25"/>
          <p:cNvGrpSpPr/>
          <p:nvPr/>
        </p:nvGrpSpPr>
        <p:grpSpPr>
          <a:xfrm flipH="1">
            <a:off x="7860375" y="132550"/>
            <a:ext cx="992400" cy="771600"/>
            <a:chOff x="291225" y="132550"/>
            <a:chExt cx="992400" cy="771600"/>
          </a:xfrm>
        </p:grpSpPr>
        <p:cxnSp>
          <p:nvCxnSpPr>
            <p:cNvPr id="469" name="Google Shape;469;p25"/>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470" name="Google Shape;470;p25"/>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grpSp>
        <p:nvGrpSpPr>
          <p:cNvPr id="471" name="Google Shape;471;p25"/>
          <p:cNvGrpSpPr/>
          <p:nvPr/>
        </p:nvGrpSpPr>
        <p:grpSpPr>
          <a:xfrm flipH="1" rot="10800000">
            <a:off x="291225" y="4239350"/>
            <a:ext cx="992400" cy="771600"/>
            <a:chOff x="291225" y="132550"/>
            <a:chExt cx="992400" cy="771600"/>
          </a:xfrm>
        </p:grpSpPr>
        <p:cxnSp>
          <p:nvCxnSpPr>
            <p:cNvPr id="472" name="Google Shape;472;p25"/>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473" name="Google Shape;473;p25"/>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grpSp>
        <p:nvGrpSpPr>
          <p:cNvPr id="474" name="Google Shape;474;p25"/>
          <p:cNvGrpSpPr/>
          <p:nvPr/>
        </p:nvGrpSpPr>
        <p:grpSpPr>
          <a:xfrm rot="10800000">
            <a:off x="7860375" y="4239350"/>
            <a:ext cx="992400" cy="771600"/>
            <a:chOff x="291225" y="132550"/>
            <a:chExt cx="992400" cy="771600"/>
          </a:xfrm>
        </p:grpSpPr>
        <p:cxnSp>
          <p:nvCxnSpPr>
            <p:cNvPr id="475" name="Google Shape;475;p25"/>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476" name="Google Shape;476;p25"/>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477" name="Shape 477"/>
        <p:cNvGrpSpPr/>
        <p:nvPr/>
      </p:nvGrpSpPr>
      <p:grpSpPr>
        <a:xfrm>
          <a:off x="0" y="0"/>
          <a:ext cx="0" cy="0"/>
          <a:chOff x="0" y="0"/>
          <a:chExt cx="0" cy="0"/>
        </a:xfrm>
      </p:grpSpPr>
      <p:grpSp>
        <p:nvGrpSpPr>
          <p:cNvPr id="478" name="Google Shape;478;p26"/>
          <p:cNvGrpSpPr/>
          <p:nvPr/>
        </p:nvGrpSpPr>
        <p:grpSpPr>
          <a:xfrm>
            <a:off x="0" y="0"/>
            <a:ext cx="9144000" cy="5143500"/>
            <a:chOff x="0" y="0"/>
            <a:chExt cx="9144000" cy="5143500"/>
          </a:xfrm>
        </p:grpSpPr>
        <p:cxnSp>
          <p:nvCxnSpPr>
            <p:cNvPr id="479" name="Google Shape;479;p26"/>
            <p:cNvCxnSpPr/>
            <p:nvPr/>
          </p:nvCxnSpPr>
          <p:spPr>
            <a:xfrm>
              <a:off x="0" y="40737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480" name="Google Shape;480;p26"/>
            <p:cNvCxnSpPr/>
            <p:nvPr/>
          </p:nvCxnSpPr>
          <p:spPr>
            <a:xfrm>
              <a:off x="0" y="902217"/>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481" name="Google Shape;481;p26"/>
            <p:cNvCxnSpPr/>
            <p:nvPr/>
          </p:nvCxnSpPr>
          <p:spPr>
            <a:xfrm>
              <a:off x="0" y="1397058"/>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482" name="Google Shape;482;p26"/>
            <p:cNvCxnSpPr/>
            <p:nvPr/>
          </p:nvCxnSpPr>
          <p:spPr>
            <a:xfrm>
              <a:off x="0" y="189190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483" name="Google Shape;483;p26"/>
            <p:cNvCxnSpPr/>
            <p:nvPr/>
          </p:nvCxnSpPr>
          <p:spPr>
            <a:xfrm>
              <a:off x="0" y="2386742"/>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484" name="Google Shape;484;p26"/>
            <p:cNvCxnSpPr/>
            <p:nvPr/>
          </p:nvCxnSpPr>
          <p:spPr>
            <a:xfrm>
              <a:off x="0" y="2881583"/>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485" name="Google Shape;485;p26"/>
            <p:cNvCxnSpPr/>
            <p:nvPr/>
          </p:nvCxnSpPr>
          <p:spPr>
            <a:xfrm>
              <a:off x="0" y="337642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486" name="Google Shape;486;p26"/>
            <p:cNvCxnSpPr/>
            <p:nvPr/>
          </p:nvCxnSpPr>
          <p:spPr>
            <a:xfrm>
              <a:off x="0" y="3871267"/>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487" name="Google Shape;487;p26"/>
            <p:cNvCxnSpPr/>
            <p:nvPr/>
          </p:nvCxnSpPr>
          <p:spPr>
            <a:xfrm>
              <a:off x="0" y="4366108"/>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488" name="Google Shape;488;p26"/>
            <p:cNvCxnSpPr/>
            <p:nvPr/>
          </p:nvCxnSpPr>
          <p:spPr>
            <a:xfrm>
              <a:off x="0" y="486095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489" name="Google Shape;489;p26"/>
            <p:cNvCxnSpPr/>
            <p:nvPr/>
          </p:nvCxnSpPr>
          <p:spPr>
            <a:xfrm rot="-5400000">
              <a:off x="168090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490" name="Google Shape;490;p26"/>
            <p:cNvCxnSpPr/>
            <p:nvPr/>
          </p:nvCxnSpPr>
          <p:spPr>
            <a:xfrm rot="-5400000">
              <a:off x="2175746"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491" name="Google Shape;491;p26"/>
            <p:cNvCxnSpPr/>
            <p:nvPr/>
          </p:nvCxnSpPr>
          <p:spPr>
            <a:xfrm rot="-5400000">
              <a:off x="2670587"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492" name="Google Shape;492;p26"/>
            <p:cNvCxnSpPr/>
            <p:nvPr/>
          </p:nvCxnSpPr>
          <p:spPr>
            <a:xfrm rot="-5400000">
              <a:off x="3165428"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493" name="Google Shape;493;p26"/>
            <p:cNvCxnSpPr/>
            <p:nvPr/>
          </p:nvCxnSpPr>
          <p:spPr>
            <a:xfrm rot="-5400000">
              <a:off x="3660269"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494" name="Google Shape;494;p26"/>
            <p:cNvCxnSpPr/>
            <p:nvPr/>
          </p:nvCxnSpPr>
          <p:spPr>
            <a:xfrm rot="-5400000">
              <a:off x="4155110"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495" name="Google Shape;495;p26"/>
            <p:cNvCxnSpPr/>
            <p:nvPr/>
          </p:nvCxnSpPr>
          <p:spPr>
            <a:xfrm rot="-5400000">
              <a:off x="464995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496" name="Google Shape;496;p26"/>
            <p:cNvCxnSpPr/>
            <p:nvPr/>
          </p:nvCxnSpPr>
          <p:spPr>
            <a:xfrm rot="-5400000">
              <a:off x="5144793"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497" name="Google Shape;497;p26"/>
            <p:cNvCxnSpPr/>
            <p:nvPr/>
          </p:nvCxnSpPr>
          <p:spPr>
            <a:xfrm rot="-5400000">
              <a:off x="563963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498" name="Google Shape;498;p26"/>
            <p:cNvCxnSpPr/>
            <p:nvPr/>
          </p:nvCxnSpPr>
          <p:spPr>
            <a:xfrm rot="-5400000">
              <a:off x="6134475"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499" name="Google Shape;499;p26"/>
            <p:cNvCxnSpPr/>
            <p:nvPr/>
          </p:nvCxnSpPr>
          <p:spPr>
            <a:xfrm rot="-5400000">
              <a:off x="-2277825"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500" name="Google Shape;500;p26"/>
            <p:cNvCxnSpPr/>
            <p:nvPr/>
          </p:nvCxnSpPr>
          <p:spPr>
            <a:xfrm rot="-5400000">
              <a:off x="-178298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501" name="Google Shape;501;p26"/>
            <p:cNvCxnSpPr/>
            <p:nvPr/>
          </p:nvCxnSpPr>
          <p:spPr>
            <a:xfrm rot="-5400000">
              <a:off x="-1288143"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502" name="Google Shape;502;p26"/>
            <p:cNvCxnSpPr/>
            <p:nvPr/>
          </p:nvCxnSpPr>
          <p:spPr>
            <a:xfrm rot="-5400000">
              <a:off x="-79330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503" name="Google Shape;503;p26"/>
            <p:cNvCxnSpPr/>
            <p:nvPr/>
          </p:nvCxnSpPr>
          <p:spPr>
            <a:xfrm rot="-5400000">
              <a:off x="-298460"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504" name="Google Shape;504;p26"/>
            <p:cNvCxnSpPr/>
            <p:nvPr/>
          </p:nvCxnSpPr>
          <p:spPr>
            <a:xfrm rot="-5400000">
              <a:off x="19638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505" name="Google Shape;505;p26"/>
            <p:cNvCxnSpPr/>
            <p:nvPr/>
          </p:nvCxnSpPr>
          <p:spPr>
            <a:xfrm rot="-5400000">
              <a:off x="691222"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506" name="Google Shape;506;p26"/>
            <p:cNvCxnSpPr/>
            <p:nvPr/>
          </p:nvCxnSpPr>
          <p:spPr>
            <a:xfrm rot="-5400000">
              <a:off x="1186063" y="2571750"/>
              <a:ext cx="5143500" cy="0"/>
            </a:xfrm>
            <a:prstGeom prst="straightConnector1">
              <a:avLst/>
            </a:prstGeom>
            <a:noFill/>
            <a:ln cap="flat" cmpd="sng" w="9525">
              <a:solidFill>
                <a:schemeClr val="dk2"/>
              </a:solidFill>
              <a:prstDash val="solid"/>
              <a:round/>
              <a:headEnd len="med" w="med" type="none"/>
              <a:tailEnd len="med" w="med" type="none"/>
            </a:ln>
          </p:spPr>
        </p:cxnSp>
      </p:grpSp>
      <p:sp>
        <p:nvSpPr>
          <p:cNvPr id="507" name="Google Shape;507;p26"/>
          <p:cNvSpPr txBox="1"/>
          <p:nvPr>
            <p:ph type="title"/>
          </p:nvPr>
        </p:nvSpPr>
        <p:spPr>
          <a:xfrm>
            <a:off x="720000" y="407675"/>
            <a:ext cx="7704000" cy="6102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508" name="Google Shape;508;p26"/>
          <p:cNvGrpSpPr/>
          <p:nvPr/>
        </p:nvGrpSpPr>
        <p:grpSpPr>
          <a:xfrm>
            <a:off x="291225" y="132550"/>
            <a:ext cx="992400" cy="771600"/>
            <a:chOff x="291225" y="132550"/>
            <a:chExt cx="992400" cy="771600"/>
          </a:xfrm>
        </p:grpSpPr>
        <p:cxnSp>
          <p:nvCxnSpPr>
            <p:cNvPr id="509" name="Google Shape;509;p26"/>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510" name="Google Shape;510;p26"/>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grpSp>
        <p:nvGrpSpPr>
          <p:cNvPr id="511" name="Google Shape;511;p26"/>
          <p:cNvGrpSpPr/>
          <p:nvPr/>
        </p:nvGrpSpPr>
        <p:grpSpPr>
          <a:xfrm flipH="1">
            <a:off x="7860375" y="132550"/>
            <a:ext cx="992400" cy="771600"/>
            <a:chOff x="291225" y="132550"/>
            <a:chExt cx="992400" cy="771600"/>
          </a:xfrm>
        </p:grpSpPr>
        <p:cxnSp>
          <p:nvCxnSpPr>
            <p:cNvPr id="512" name="Google Shape;512;p26"/>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513" name="Google Shape;513;p26"/>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grpSp>
        <p:nvGrpSpPr>
          <p:cNvPr id="514" name="Google Shape;514;p26"/>
          <p:cNvGrpSpPr/>
          <p:nvPr/>
        </p:nvGrpSpPr>
        <p:grpSpPr>
          <a:xfrm flipH="1" rot="10800000">
            <a:off x="291225" y="4239350"/>
            <a:ext cx="992400" cy="771600"/>
            <a:chOff x="291225" y="132550"/>
            <a:chExt cx="992400" cy="771600"/>
          </a:xfrm>
        </p:grpSpPr>
        <p:cxnSp>
          <p:nvCxnSpPr>
            <p:cNvPr id="515" name="Google Shape;515;p26"/>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516" name="Google Shape;516;p26"/>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grpSp>
        <p:nvGrpSpPr>
          <p:cNvPr id="517" name="Google Shape;517;p26"/>
          <p:cNvGrpSpPr/>
          <p:nvPr/>
        </p:nvGrpSpPr>
        <p:grpSpPr>
          <a:xfrm rot="10800000">
            <a:off x="7860375" y="4239350"/>
            <a:ext cx="992400" cy="771600"/>
            <a:chOff x="291225" y="132550"/>
            <a:chExt cx="992400" cy="771600"/>
          </a:xfrm>
        </p:grpSpPr>
        <p:cxnSp>
          <p:nvCxnSpPr>
            <p:cNvPr id="518" name="Google Shape;518;p26"/>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519" name="Google Shape;519;p26"/>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520" name="Shape 520"/>
        <p:cNvGrpSpPr/>
        <p:nvPr/>
      </p:nvGrpSpPr>
      <p:grpSpPr>
        <a:xfrm>
          <a:off x="0" y="0"/>
          <a:ext cx="0" cy="0"/>
          <a:chOff x="0" y="0"/>
          <a:chExt cx="0" cy="0"/>
        </a:xfrm>
      </p:grpSpPr>
      <p:grpSp>
        <p:nvGrpSpPr>
          <p:cNvPr id="521" name="Google Shape;521;p27"/>
          <p:cNvGrpSpPr/>
          <p:nvPr/>
        </p:nvGrpSpPr>
        <p:grpSpPr>
          <a:xfrm>
            <a:off x="0" y="0"/>
            <a:ext cx="9144000" cy="5143500"/>
            <a:chOff x="0" y="0"/>
            <a:chExt cx="9144000" cy="5143500"/>
          </a:xfrm>
        </p:grpSpPr>
        <p:cxnSp>
          <p:nvCxnSpPr>
            <p:cNvPr id="522" name="Google Shape;522;p27"/>
            <p:cNvCxnSpPr/>
            <p:nvPr/>
          </p:nvCxnSpPr>
          <p:spPr>
            <a:xfrm>
              <a:off x="0" y="40737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523" name="Google Shape;523;p27"/>
            <p:cNvCxnSpPr/>
            <p:nvPr/>
          </p:nvCxnSpPr>
          <p:spPr>
            <a:xfrm>
              <a:off x="0" y="902217"/>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524" name="Google Shape;524;p27"/>
            <p:cNvCxnSpPr/>
            <p:nvPr/>
          </p:nvCxnSpPr>
          <p:spPr>
            <a:xfrm>
              <a:off x="0" y="1397058"/>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525" name="Google Shape;525;p27"/>
            <p:cNvCxnSpPr/>
            <p:nvPr/>
          </p:nvCxnSpPr>
          <p:spPr>
            <a:xfrm>
              <a:off x="0" y="189190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526" name="Google Shape;526;p27"/>
            <p:cNvCxnSpPr/>
            <p:nvPr/>
          </p:nvCxnSpPr>
          <p:spPr>
            <a:xfrm>
              <a:off x="0" y="2386742"/>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527" name="Google Shape;527;p27"/>
            <p:cNvCxnSpPr/>
            <p:nvPr/>
          </p:nvCxnSpPr>
          <p:spPr>
            <a:xfrm>
              <a:off x="0" y="2881583"/>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528" name="Google Shape;528;p27"/>
            <p:cNvCxnSpPr/>
            <p:nvPr/>
          </p:nvCxnSpPr>
          <p:spPr>
            <a:xfrm>
              <a:off x="0" y="337642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529" name="Google Shape;529;p27"/>
            <p:cNvCxnSpPr/>
            <p:nvPr/>
          </p:nvCxnSpPr>
          <p:spPr>
            <a:xfrm>
              <a:off x="0" y="3871267"/>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530" name="Google Shape;530;p27"/>
            <p:cNvCxnSpPr/>
            <p:nvPr/>
          </p:nvCxnSpPr>
          <p:spPr>
            <a:xfrm>
              <a:off x="0" y="4366108"/>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531" name="Google Shape;531;p27"/>
            <p:cNvCxnSpPr/>
            <p:nvPr/>
          </p:nvCxnSpPr>
          <p:spPr>
            <a:xfrm>
              <a:off x="0" y="486095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532" name="Google Shape;532;p27"/>
            <p:cNvCxnSpPr/>
            <p:nvPr/>
          </p:nvCxnSpPr>
          <p:spPr>
            <a:xfrm rot="-5400000">
              <a:off x="168090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533" name="Google Shape;533;p27"/>
            <p:cNvCxnSpPr/>
            <p:nvPr/>
          </p:nvCxnSpPr>
          <p:spPr>
            <a:xfrm rot="-5400000">
              <a:off x="2175746"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534" name="Google Shape;534;p27"/>
            <p:cNvCxnSpPr/>
            <p:nvPr/>
          </p:nvCxnSpPr>
          <p:spPr>
            <a:xfrm rot="-5400000">
              <a:off x="2670587"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535" name="Google Shape;535;p27"/>
            <p:cNvCxnSpPr/>
            <p:nvPr/>
          </p:nvCxnSpPr>
          <p:spPr>
            <a:xfrm rot="-5400000">
              <a:off x="3165428"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536" name="Google Shape;536;p27"/>
            <p:cNvCxnSpPr/>
            <p:nvPr/>
          </p:nvCxnSpPr>
          <p:spPr>
            <a:xfrm rot="-5400000">
              <a:off x="3660269"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537" name="Google Shape;537;p27"/>
            <p:cNvCxnSpPr/>
            <p:nvPr/>
          </p:nvCxnSpPr>
          <p:spPr>
            <a:xfrm rot="-5400000">
              <a:off x="4155110"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538" name="Google Shape;538;p27"/>
            <p:cNvCxnSpPr/>
            <p:nvPr/>
          </p:nvCxnSpPr>
          <p:spPr>
            <a:xfrm rot="-5400000">
              <a:off x="464995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539" name="Google Shape;539;p27"/>
            <p:cNvCxnSpPr/>
            <p:nvPr/>
          </p:nvCxnSpPr>
          <p:spPr>
            <a:xfrm rot="-5400000">
              <a:off x="5144793"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540" name="Google Shape;540;p27"/>
            <p:cNvCxnSpPr/>
            <p:nvPr/>
          </p:nvCxnSpPr>
          <p:spPr>
            <a:xfrm rot="-5400000">
              <a:off x="563963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541" name="Google Shape;541;p27"/>
            <p:cNvCxnSpPr/>
            <p:nvPr/>
          </p:nvCxnSpPr>
          <p:spPr>
            <a:xfrm rot="-5400000">
              <a:off x="6134475"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542" name="Google Shape;542;p27"/>
            <p:cNvCxnSpPr/>
            <p:nvPr/>
          </p:nvCxnSpPr>
          <p:spPr>
            <a:xfrm rot="-5400000">
              <a:off x="-2277825"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543" name="Google Shape;543;p27"/>
            <p:cNvCxnSpPr/>
            <p:nvPr/>
          </p:nvCxnSpPr>
          <p:spPr>
            <a:xfrm rot="-5400000">
              <a:off x="-178298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544" name="Google Shape;544;p27"/>
            <p:cNvCxnSpPr/>
            <p:nvPr/>
          </p:nvCxnSpPr>
          <p:spPr>
            <a:xfrm rot="-5400000">
              <a:off x="-1288143"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545" name="Google Shape;545;p27"/>
            <p:cNvCxnSpPr/>
            <p:nvPr/>
          </p:nvCxnSpPr>
          <p:spPr>
            <a:xfrm rot="-5400000">
              <a:off x="-79330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546" name="Google Shape;546;p27"/>
            <p:cNvCxnSpPr/>
            <p:nvPr/>
          </p:nvCxnSpPr>
          <p:spPr>
            <a:xfrm rot="-5400000">
              <a:off x="-298460"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547" name="Google Shape;547;p27"/>
            <p:cNvCxnSpPr/>
            <p:nvPr/>
          </p:nvCxnSpPr>
          <p:spPr>
            <a:xfrm rot="-5400000">
              <a:off x="19638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548" name="Google Shape;548;p27"/>
            <p:cNvCxnSpPr/>
            <p:nvPr/>
          </p:nvCxnSpPr>
          <p:spPr>
            <a:xfrm rot="-5400000">
              <a:off x="691222"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549" name="Google Shape;549;p27"/>
            <p:cNvCxnSpPr/>
            <p:nvPr/>
          </p:nvCxnSpPr>
          <p:spPr>
            <a:xfrm rot="-5400000">
              <a:off x="1186063" y="2571750"/>
              <a:ext cx="5143500" cy="0"/>
            </a:xfrm>
            <a:prstGeom prst="straightConnector1">
              <a:avLst/>
            </a:prstGeom>
            <a:noFill/>
            <a:ln cap="flat" cmpd="sng" w="9525">
              <a:solidFill>
                <a:schemeClr val="dk2"/>
              </a:solidFill>
              <a:prstDash val="solid"/>
              <a:round/>
              <a:headEnd len="med" w="med" type="none"/>
              <a:tailEnd len="med" w="med" type="none"/>
            </a:ln>
          </p:spPr>
        </p:cxnSp>
      </p:grpSp>
      <p:sp>
        <p:nvSpPr>
          <p:cNvPr id="550" name="Google Shape;550;p27"/>
          <p:cNvSpPr txBox="1"/>
          <p:nvPr>
            <p:ph type="title"/>
          </p:nvPr>
        </p:nvSpPr>
        <p:spPr>
          <a:xfrm>
            <a:off x="720000" y="407675"/>
            <a:ext cx="7704000" cy="6102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551" name="Google Shape;551;p27"/>
          <p:cNvGrpSpPr/>
          <p:nvPr/>
        </p:nvGrpSpPr>
        <p:grpSpPr>
          <a:xfrm>
            <a:off x="293713" y="132450"/>
            <a:ext cx="2269800" cy="1764900"/>
            <a:chOff x="293713" y="132450"/>
            <a:chExt cx="2269800" cy="1764900"/>
          </a:xfrm>
        </p:grpSpPr>
        <p:cxnSp>
          <p:nvCxnSpPr>
            <p:cNvPr id="552" name="Google Shape;552;p27"/>
            <p:cNvCxnSpPr/>
            <p:nvPr/>
          </p:nvCxnSpPr>
          <p:spPr>
            <a:xfrm rot="10800000">
              <a:off x="299142" y="132450"/>
              <a:ext cx="0" cy="1764900"/>
            </a:xfrm>
            <a:prstGeom prst="straightConnector1">
              <a:avLst/>
            </a:prstGeom>
            <a:noFill/>
            <a:ln cap="flat" cmpd="sng" w="9525">
              <a:solidFill>
                <a:schemeClr val="dk1"/>
              </a:solidFill>
              <a:prstDash val="solid"/>
              <a:round/>
              <a:headEnd len="med" w="med" type="none"/>
              <a:tailEnd len="med" w="med" type="none"/>
            </a:ln>
          </p:spPr>
        </p:cxnSp>
        <p:cxnSp>
          <p:nvCxnSpPr>
            <p:cNvPr id="553" name="Google Shape;553;p27"/>
            <p:cNvCxnSpPr/>
            <p:nvPr/>
          </p:nvCxnSpPr>
          <p:spPr>
            <a:xfrm rot="10800000">
              <a:off x="293713" y="132775"/>
              <a:ext cx="2269800" cy="0"/>
            </a:xfrm>
            <a:prstGeom prst="straightConnector1">
              <a:avLst/>
            </a:prstGeom>
            <a:noFill/>
            <a:ln cap="flat" cmpd="sng" w="9525">
              <a:solidFill>
                <a:schemeClr val="dk1"/>
              </a:solidFill>
              <a:prstDash val="solid"/>
              <a:round/>
              <a:headEnd len="med" w="med" type="none"/>
              <a:tailEnd len="med" w="med" type="none"/>
            </a:ln>
          </p:spPr>
        </p:cxnSp>
      </p:grpSp>
      <p:grpSp>
        <p:nvGrpSpPr>
          <p:cNvPr id="554" name="Google Shape;554;p27"/>
          <p:cNvGrpSpPr/>
          <p:nvPr/>
        </p:nvGrpSpPr>
        <p:grpSpPr>
          <a:xfrm>
            <a:off x="6567066" y="3233790"/>
            <a:ext cx="2269800" cy="1764900"/>
            <a:chOff x="6567066" y="3233790"/>
            <a:chExt cx="2269800" cy="1764900"/>
          </a:xfrm>
        </p:grpSpPr>
        <p:cxnSp>
          <p:nvCxnSpPr>
            <p:cNvPr id="555" name="Google Shape;555;p27"/>
            <p:cNvCxnSpPr/>
            <p:nvPr/>
          </p:nvCxnSpPr>
          <p:spPr>
            <a:xfrm>
              <a:off x="8831437" y="3233790"/>
              <a:ext cx="0" cy="1764900"/>
            </a:xfrm>
            <a:prstGeom prst="straightConnector1">
              <a:avLst/>
            </a:prstGeom>
            <a:noFill/>
            <a:ln cap="flat" cmpd="sng" w="9525">
              <a:solidFill>
                <a:schemeClr val="dk1"/>
              </a:solidFill>
              <a:prstDash val="solid"/>
              <a:round/>
              <a:headEnd len="med" w="med" type="none"/>
              <a:tailEnd len="med" w="med" type="none"/>
            </a:ln>
          </p:spPr>
        </p:cxnSp>
        <p:cxnSp>
          <p:nvCxnSpPr>
            <p:cNvPr id="556" name="Google Shape;556;p27"/>
            <p:cNvCxnSpPr/>
            <p:nvPr/>
          </p:nvCxnSpPr>
          <p:spPr>
            <a:xfrm>
              <a:off x="6567066" y="4998365"/>
              <a:ext cx="22698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_1_1">
    <p:spTree>
      <p:nvGrpSpPr>
        <p:cNvPr id="557" name="Shape 557"/>
        <p:cNvGrpSpPr/>
        <p:nvPr/>
      </p:nvGrpSpPr>
      <p:grpSpPr>
        <a:xfrm>
          <a:off x="0" y="0"/>
          <a:ext cx="0" cy="0"/>
          <a:chOff x="0" y="0"/>
          <a:chExt cx="0" cy="0"/>
        </a:xfrm>
      </p:grpSpPr>
      <p:grpSp>
        <p:nvGrpSpPr>
          <p:cNvPr id="558" name="Google Shape;558;p28"/>
          <p:cNvGrpSpPr/>
          <p:nvPr/>
        </p:nvGrpSpPr>
        <p:grpSpPr>
          <a:xfrm>
            <a:off x="0" y="0"/>
            <a:ext cx="9144000" cy="5143500"/>
            <a:chOff x="0" y="0"/>
            <a:chExt cx="9144000" cy="5143500"/>
          </a:xfrm>
        </p:grpSpPr>
        <p:cxnSp>
          <p:nvCxnSpPr>
            <p:cNvPr id="559" name="Google Shape;559;p28"/>
            <p:cNvCxnSpPr/>
            <p:nvPr/>
          </p:nvCxnSpPr>
          <p:spPr>
            <a:xfrm>
              <a:off x="0" y="40737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560" name="Google Shape;560;p28"/>
            <p:cNvCxnSpPr/>
            <p:nvPr/>
          </p:nvCxnSpPr>
          <p:spPr>
            <a:xfrm>
              <a:off x="0" y="902217"/>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561" name="Google Shape;561;p28"/>
            <p:cNvCxnSpPr/>
            <p:nvPr/>
          </p:nvCxnSpPr>
          <p:spPr>
            <a:xfrm>
              <a:off x="0" y="1397058"/>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562" name="Google Shape;562;p28"/>
            <p:cNvCxnSpPr/>
            <p:nvPr/>
          </p:nvCxnSpPr>
          <p:spPr>
            <a:xfrm>
              <a:off x="0" y="189190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563" name="Google Shape;563;p28"/>
            <p:cNvCxnSpPr/>
            <p:nvPr/>
          </p:nvCxnSpPr>
          <p:spPr>
            <a:xfrm>
              <a:off x="0" y="2386742"/>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564" name="Google Shape;564;p28"/>
            <p:cNvCxnSpPr/>
            <p:nvPr/>
          </p:nvCxnSpPr>
          <p:spPr>
            <a:xfrm>
              <a:off x="0" y="2881583"/>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565" name="Google Shape;565;p28"/>
            <p:cNvCxnSpPr/>
            <p:nvPr/>
          </p:nvCxnSpPr>
          <p:spPr>
            <a:xfrm>
              <a:off x="0" y="337642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566" name="Google Shape;566;p28"/>
            <p:cNvCxnSpPr/>
            <p:nvPr/>
          </p:nvCxnSpPr>
          <p:spPr>
            <a:xfrm>
              <a:off x="0" y="3871267"/>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567" name="Google Shape;567;p28"/>
            <p:cNvCxnSpPr/>
            <p:nvPr/>
          </p:nvCxnSpPr>
          <p:spPr>
            <a:xfrm>
              <a:off x="0" y="4366108"/>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568" name="Google Shape;568;p28"/>
            <p:cNvCxnSpPr/>
            <p:nvPr/>
          </p:nvCxnSpPr>
          <p:spPr>
            <a:xfrm>
              <a:off x="0" y="486095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569" name="Google Shape;569;p28"/>
            <p:cNvCxnSpPr/>
            <p:nvPr/>
          </p:nvCxnSpPr>
          <p:spPr>
            <a:xfrm rot="-5400000">
              <a:off x="168090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570" name="Google Shape;570;p28"/>
            <p:cNvCxnSpPr/>
            <p:nvPr/>
          </p:nvCxnSpPr>
          <p:spPr>
            <a:xfrm rot="-5400000">
              <a:off x="2175746"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571" name="Google Shape;571;p28"/>
            <p:cNvCxnSpPr/>
            <p:nvPr/>
          </p:nvCxnSpPr>
          <p:spPr>
            <a:xfrm rot="-5400000">
              <a:off x="2670587"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572" name="Google Shape;572;p28"/>
            <p:cNvCxnSpPr/>
            <p:nvPr/>
          </p:nvCxnSpPr>
          <p:spPr>
            <a:xfrm rot="-5400000">
              <a:off x="3165428"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573" name="Google Shape;573;p28"/>
            <p:cNvCxnSpPr/>
            <p:nvPr/>
          </p:nvCxnSpPr>
          <p:spPr>
            <a:xfrm rot="-5400000">
              <a:off x="3660269"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574" name="Google Shape;574;p28"/>
            <p:cNvCxnSpPr/>
            <p:nvPr/>
          </p:nvCxnSpPr>
          <p:spPr>
            <a:xfrm rot="-5400000">
              <a:off x="4155110"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575" name="Google Shape;575;p28"/>
            <p:cNvCxnSpPr/>
            <p:nvPr/>
          </p:nvCxnSpPr>
          <p:spPr>
            <a:xfrm rot="-5400000">
              <a:off x="464995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576" name="Google Shape;576;p28"/>
            <p:cNvCxnSpPr/>
            <p:nvPr/>
          </p:nvCxnSpPr>
          <p:spPr>
            <a:xfrm rot="-5400000">
              <a:off x="5144793"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577" name="Google Shape;577;p28"/>
            <p:cNvCxnSpPr/>
            <p:nvPr/>
          </p:nvCxnSpPr>
          <p:spPr>
            <a:xfrm rot="-5400000">
              <a:off x="563963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578" name="Google Shape;578;p28"/>
            <p:cNvCxnSpPr/>
            <p:nvPr/>
          </p:nvCxnSpPr>
          <p:spPr>
            <a:xfrm rot="-5400000">
              <a:off x="6134475"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579" name="Google Shape;579;p28"/>
            <p:cNvCxnSpPr/>
            <p:nvPr/>
          </p:nvCxnSpPr>
          <p:spPr>
            <a:xfrm rot="-5400000">
              <a:off x="-2277825"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580" name="Google Shape;580;p28"/>
            <p:cNvCxnSpPr/>
            <p:nvPr/>
          </p:nvCxnSpPr>
          <p:spPr>
            <a:xfrm rot="-5400000">
              <a:off x="-178298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581" name="Google Shape;581;p28"/>
            <p:cNvCxnSpPr/>
            <p:nvPr/>
          </p:nvCxnSpPr>
          <p:spPr>
            <a:xfrm rot="-5400000">
              <a:off x="-1288143"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582" name="Google Shape;582;p28"/>
            <p:cNvCxnSpPr/>
            <p:nvPr/>
          </p:nvCxnSpPr>
          <p:spPr>
            <a:xfrm rot="-5400000">
              <a:off x="-79330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583" name="Google Shape;583;p28"/>
            <p:cNvCxnSpPr/>
            <p:nvPr/>
          </p:nvCxnSpPr>
          <p:spPr>
            <a:xfrm rot="-5400000">
              <a:off x="-298460"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584" name="Google Shape;584;p28"/>
            <p:cNvCxnSpPr/>
            <p:nvPr/>
          </p:nvCxnSpPr>
          <p:spPr>
            <a:xfrm rot="-5400000">
              <a:off x="19638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585" name="Google Shape;585;p28"/>
            <p:cNvCxnSpPr/>
            <p:nvPr/>
          </p:nvCxnSpPr>
          <p:spPr>
            <a:xfrm rot="-5400000">
              <a:off x="691222"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586" name="Google Shape;586;p28"/>
            <p:cNvCxnSpPr/>
            <p:nvPr/>
          </p:nvCxnSpPr>
          <p:spPr>
            <a:xfrm rot="-5400000">
              <a:off x="1186063" y="2571750"/>
              <a:ext cx="5143500" cy="0"/>
            </a:xfrm>
            <a:prstGeom prst="straightConnector1">
              <a:avLst/>
            </a:prstGeom>
            <a:noFill/>
            <a:ln cap="flat" cmpd="sng" w="9525">
              <a:solidFill>
                <a:schemeClr val="dk2"/>
              </a:solidFill>
              <a:prstDash val="solid"/>
              <a:round/>
              <a:headEnd len="med" w="med" type="none"/>
              <a:tailEnd len="med" w="med" type="none"/>
            </a:ln>
          </p:spPr>
        </p:cxnSp>
      </p:grpSp>
      <p:sp>
        <p:nvSpPr>
          <p:cNvPr id="587" name="Google Shape;587;p28"/>
          <p:cNvSpPr txBox="1"/>
          <p:nvPr>
            <p:ph type="title"/>
          </p:nvPr>
        </p:nvSpPr>
        <p:spPr>
          <a:xfrm>
            <a:off x="720000" y="407675"/>
            <a:ext cx="7704000" cy="6102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588" name="Google Shape;588;p28"/>
          <p:cNvGrpSpPr/>
          <p:nvPr/>
        </p:nvGrpSpPr>
        <p:grpSpPr>
          <a:xfrm>
            <a:off x="291225" y="132550"/>
            <a:ext cx="992400" cy="771600"/>
            <a:chOff x="291225" y="132550"/>
            <a:chExt cx="992400" cy="771600"/>
          </a:xfrm>
        </p:grpSpPr>
        <p:cxnSp>
          <p:nvCxnSpPr>
            <p:cNvPr id="589" name="Google Shape;589;p28"/>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590" name="Google Shape;590;p28"/>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grpSp>
        <p:nvGrpSpPr>
          <p:cNvPr id="591" name="Google Shape;591;p28"/>
          <p:cNvGrpSpPr/>
          <p:nvPr/>
        </p:nvGrpSpPr>
        <p:grpSpPr>
          <a:xfrm rot="10800000">
            <a:off x="7860375" y="4239350"/>
            <a:ext cx="992400" cy="771600"/>
            <a:chOff x="291225" y="132550"/>
            <a:chExt cx="992400" cy="771600"/>
          </a:xfrm>
        </p:grpSpPr>
        <p:cxnSp>
          <p:nvCxnSpPr>
            <p:cNvPr id="592" name="Google Shape;592;p28"/>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593" name="Google Shape;593;p28"/>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594" name="Shape 594"/>
        <p:cNvGrpSpPr/>
        <p:nvPr/>
      </p:nvGrpSpPr>
      <p:grpSpPr>
        <a:xfrm>
          <a:off x="0" y="0"/>
          <a:ext cx="0" cy="0"/>
          <a:chOff x="0" y="0"/>
          <a:chExt cx="0" cy="0"/>
        </a:xfrm>
      </p:grpSpPr>
      <p:grpSp>
        <p:nvGrpSpPr>
          <p:cNvPr id="595" name="Google Shape;595;p29"/>
          <p:cNvGrpSpPr/>
          <p:nvPr/>
        </p:nvGrpSpPr>
        <p:grpSpPr>
          <a:xfrm>
            <a:off x="0" y="0"/>
            <a:ext cx="9144000" cy="5143500"/>
            <a:chOff x="0" y="0"/>
            <a:chExt cx="9144000" cy="5143500"/>
          </a:xfrm>
        </p:grpSpPr>
        <p:cxnSp>
          <p:nvCxnSpPr>
            <p:cNvPr id="596" name="Google Shape;596;p29"/>
            <p:cNvCxnSpPr/>
            <p:nvPr/>
          </p:nvCxnSpPr>
          <p:spPr>
            <a:xfrm>
              <a:off x="0" y="40737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597" name="Google Shape;597;p29"/>
            <p:cNvCxnSpPr/>
            <p:nvPr/>
          </p:nvCxnSpPr>
          <p:spPr>
            <a:xfrm>
              <a:off x="0" y="902217"/>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598" name="Google Shape;598;p29"/>
            <p:cNvCxnSpPr/>
            <p:nvPr/>
          </p:nvCxnSpPr>
          <p:spPr>
            <a:xfrm>
              <a:off x="0" y="1397058"/>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599" name="Google Shape;599;p29"/>
            <p:cNvCxnSpPr/>
            <p:nvPr/>
          </p:nvCxnSpPr>
          <p:spPr>
            <a:xfrm>
              <a:off x="0" y="189190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600" name="Google Shape;600;p29"/>
            <p:cNvCxnSpPr/>
            <p:nvPr/>
          </p:nvCxnSpPr>
          <p:spPr>
            <a:xfrm>
              <a:off x="0" y="2386742"/>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601" name="Google Shape;601;p29"/>
            <p:cNvCxnSpPr/>
            <p:nvPr/>
          </p:nvCxnSpPr>
          <p:spPr>
            <a:xfrm>
              <a:off x="0" y="2881583"/>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602" name="Google Shape;602;p29"/>
            <p:cNvCxnSpPr/>
            <p:nvPr/>
          </p:nvCxnSpPr>
          <p:spPr>
            <a:xfrm>
              <a:off x="0" y="337642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603" name="Google Shape;603;p29"/>
            <p:cNvCxnSpPr/>
            <p:nvPr/>
          </p:nvCxnSpPr>
          <p:spPr>
            <a:xfrm>
              <a:off x="0" y="3871267"/>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604" name="Google Shape;604;p29"/>
            <p:cNvCxnSpPr/>
            <p:nvPr/>
          </p:nvCxnSpPr>
          <p:spPr>
            <a:xfrm>
              <a:off x="0" y="4366108"/>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605" name="Google Shape;605;p29"/>
            <p:cNvCxnSpPr/>
            <p:nvPr/>
          </p:nvCxnSpPr>
          <p:spPr>
            <a:xfrm>
              <a:off x="0" y="486095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606" name="Google Shape;606;p29"/>
            <p:cNvCxnSpPr/>
            <p:nvPr/>
          </p:nvCxnSpPr>
          <p:spPr>
            <a:xfrm rot="-5400000">
              <a:off x="168090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607" name="Google Shape;607;p29"/>
            <p:cNvCxnSpPr/>
            <p:nvPr/>
          </p:nvCxnSpPr>
          <p:spPr>
            <a:xfrm rot="-5400000">
              <a:off x="2175746"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608" name="Google Shape;608;p29"/>
            <p:cNvCxnSpPr/>
            <p:nvPr/>
          </p:nvCxnSpPr>
          <p:spPr>
            <a:xfrm rot="-5400000">
              <a:off x="2670587"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609" name="Google Shape;609;p29"/>
            <p:cNvCxnSpPr/>
            <p:nvPr/>
          </p:nvCxnSpPr>
          <p:spPr>
            <a:xfrm rot="-5400000">
              <a:off x="3165428"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610" name="Google Shape;610;p29"/>
            <p:cNvCxnSpPr/>
            <p:nvPr/>
          </p:nvCxnSpPr>
          <p:spPr>
            <a:xfrm rot="-5400000">
              <a:off x="3660269"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611" name="Google Shape;611;p29"/>
            <p:cNvCxnSpPr/>
            <p:nvPr/>
          </p:nvCxnSpPr>
          <p:spPr>
            <a:xfrm rot="-5400000">
              <a:off x="4155110"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612" name="Google Shape;612;p29"/>
            <p:cNvCxnSpPr/>
            <p:nvPr/>
          </p:nvCxnSpPr>
          <p:spPr>
            <a:xfrm rot="-5400000">
              <a:off x="464995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613" name="Google Shape;613;p29"/>
            <p:cNvCxnSpPr/>
            <p:nvPr/>
          </p:nvCxnSpPr>
          <p:spPr>
            <a:xfrm rot="-5400000">
              <a:off x="5144793"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614" name="Google Shape;614;p29"/>
            <p:cNvCxnSpPr/>
            <p:nvPr/>
          </p:nvCxnSpPr>
          <p:spPr>
            <a:xfrm rot="-5400000">
              <a:off x="563963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615" name="Google Shape;615;p29"/>
            <p:cNvCxnSpPr/>
            <p:nvPr/>
          </p:nvCxnSpPr>
          <p:spPr>
            <a:xfrm rot="-5400000">
              <a:off x="6134475"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616" name="Google Shape;616;p29"/>
            <p:cNvCxnSpPr/>
            <p:nvPr/>
          </p:nvCxnSpPr>
          <p:spPr>
            <a:xfrm rot="-5400000">
              <a:off x="-2277825"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617" name="Google Shape;617;p29"/>
            <p:cNvCxnSpPr/>
            <p:nvPr/>
          </p:nvCxnSpPr>
          <p:spPr>
            <a:xfrm rot="-5400000">
              <a:off x="-178298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618" name="Google Shape;618;p29"/>
            <p:cNvCxnSpPr/>
            <p:nvPr/>
          </p:nvCxnSpPr>
          <p:spPr>
            <a:xfrm rot="-5400000">
              <a:off x="-1288143"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619" name="Google Shape;619;p29"/>
            <p:cNvCxnSpPr/>
            <p:nvPr/>
          </p:nvCxnSpPr>
          <p:spPr>
            <a:xfrm rot="-5400000">
              <a:off x="-79330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620" name="Google Shape;620;p29"/>
            <p:cNvCxnSpPr/>
            <p:nvPr/>
          </p:nvCxnSpPr>
          <p:spPr>
            <a:xfrm rot="-5400000">
              <a:off x="-298460"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621" name="Google Shape;621;p29"/>
            <p:cNvCxnSpPr/>
            <p:nvPr/>
          </p:nvCxnSpPr>
          <p:spPr>
            <a:xfrm rot="-5400000">
              <a:off x="19638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622" name="Google Shape;622;p29"/>
            <p:cNvCxnSpPr/>
            <p:nvPr/>
          </p:nvCxnSpPr>
          <p:spPr>
            <a:xfrm rot="-5400000">
              <a:off x="691222"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623" name="Google Shape;623;p29"/>
            <p:cNvCxnSpPr/>
            <p:nvPr/>
          </p:nvCxnSpPr>
          <p:spPr>
            <a:xfrm rot="-5400000">
              <a:off x="1186063" y="2571750"/>
              <a:ext cx="5143500" cy="0"/>
            </a:xfrm>
            <a:prstGeom prst="straightConnector1">
              <a:avLst/>
            </a:prstGeom>
            <a:noFill/>
            <a:ln cap="flat" cmpd="sng" w="9525">
              <a:solidFill>
                <a:schemeClr val="dk2"/>
              </a:solidFill>
              <a:prstDash val="solid"/>
              <a:round/>
              <a:headEnd len="med" w="med" type="none"/>
              <a:tailEnd len="med" w="med" type="none"/>
            </a:ln>
          </p:spPr>
        </p:cxnSp>
      </p:grpSp>
      <p:sp>
        <p:nvSpPr>
          <p:cNvPr id="624" name="Google Shape;624;p29"/>
          <p:cNvSpPr txBox="1"/>
          <p:nvPr>
            <p:ph type="title"/>
          </p:nvPr>
        </p:nvSpPr>
        <p:spPr>
          <a:xfrm>
            <a:off x="1285875" y="3873919"/>
            <a:ext cx="6916500" cy="365700"/>
          </a:xfrm>
          <a:prstGeom prst="rect">
            <a:avLst/>
          </a:prstGeom>
          <a:solidFill>
            <a:schemeClr val="dk1"/>
          </a:solidFill>
        </p:spPr>
        <p:txBody>
          <a:bodyPr anchorCtr="0" anchor="ctr" bIns="91425" lIns="91425" spcFirstLastPara="1" rIns="91425" wrap="square" tIns="91425">
            <a:noAutofit/>
          </a:bodyPr>
          <a:lstStyle>
            <a:lvl1pPr lvl="0" rtl="0">
              <a:spcBef>
                <a:spcPts val="0"/>
              </a:spcBef>
              <a:spcAft>
                <a:spcPts val="0"/>
              </a:spcAft>
              <a:buSzPts val="3000"/>
              <a:buNone/>
              <a:defRPr sz="20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625" name="Google Shape;625;p29"/>
          <p:cNvSpPr txBox="1"/>
          <p:nvPr>
            <p:ph idx="1" type="subTitle"/>
          </p:nvPr>
        </p:nvSpPr>
        <p:spPr>
          <a:xfrm>
            <a:off x="1285875" y="1399032"/>
            <a:ext cx="6916500" cy="14751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626" name="Google Shape;626;p29"/>
          <p:cNvGrpSpPr/>
          <p:nvPr/>
        </p:nvGrpSpPr>
        <p:grpSpPr>
          <a:xfrm rot="10800000">
            <a:off x="7860375" y="4239350"/>
            <a:ext cx="992400" cy="771600"/>
            <a:chOff x="291225" y="132550"/>
            <a:chExt cx="992400" cy="771600"/>
          </a:xfrm>
        </p:grpSpPr>
        <p:cxnSp>
          <p:nvCxnSpPr>
            <p:cNvPr id="627" name="Google Shape;627;p29"/>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628" name="Google Shape;628;p29"/>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629" name="Shape 629"/>
        <p:cNvGrpSpPr/>
        <p:nvPr/>
      </p:nvGrpSpPr>
      <p:grpSpPr>
        <a:xfrm>
          <a:off x="0" y="0"/>
          <a:ext cx="0" cy="0"/>
          <a:chOff x="0" y="0"/>
          <a:chExt cx="0" cy="0"/>
        </a:xfrm>
      </p:grpSpPr>
      <p:grpSp>
        <p:nvGrpSpPr>
          <p:cNvPr id="630" name="Google Shape;630;p30"/>
          <p:cNvGrpSpPr/>
          <p:nvPr/>
        </p:nvGrpSpPr>
        <p:grpSpPr>
          <a:xfrm>
            <a:off x="0" y="0"/>
            <a:ext cx="9144000" cy="5143500"/>
            <a:chOff x="0" y="0"/>
            <a:chExt cx="9144000" cy="5143500"/>
          </a:xfrm>
        </p:grpSpPr>
        <p:cxnSp>
          <p:nvCxnSpPr>
            <p:cNvPr id="631" name="Google Shape;631;p30"/>
            <p:cNvCxnSpPr/>
            <p:nvPr/>
          </p:nvCxnSpPr>
          <p:spPr>
            <a:xfrm>
              <a:off x="0" y="40737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632" name="Google Shape;632;p30"/>
            <p:cNvCxnSpPr/>
            <p:nvPr/>
          </p:nvCxnSpPr>
          <p:spPr>
            <a:xfrm>
              <a:off x="0" y="902217"/>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633" name="Google Shape;633;p30"/>
            <p:cNvCxnSpPr/>
            <p:nvPr/>
          </p:nvCxnSpPr>
          <p:spPr>
            <a:xfrm>
              <a:off x="0" y="1397058"/>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634" name="Google Shape;634;p30"/>
            <p:cNvCxnSpPr/>
            <p:nvPr/>
          </p:nvCxnSpPr>
          <p:spPr>
            <a:xfrm>
              <a:off x="0" y="189190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635" name="Google Shape;635;p30"/>
            <p:cNvCxnSpPr/>
            <p:nvPr/>
          </p:nvCxnSpPr>
          <p:spPr>
            <a:xfrm>
              <a:off x="0" y="2386742"/>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636" name="Google Shape;636;p30"/>
            <p:cNvCxnSpPr/>
            <p:nvPr/>
          </p:nvCxnSpPr>
          <p:spPr>
            <a:xfrm>
              <a:off x="0" y="2881583"/>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637" name="Google Shape;637;p30"/>
            <p:cNvCxnSpPr/>
            <p:nvPr/>
          </p:nvCxnSpPr>
          <p:spPr>
            <a:xfrm>
              <a:off x="0" y="337642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638" name="Google Shape;638;p30"/>
            <p:cNvCxnSpPr/>
            <p:nvPr/>
          </p:nvCxnSpPr>
          <p:spPr>
            <a:xfrm>
              <a:off x="0" y="3871267"/>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639" name="Google Shape;639;p30"/>
            <p:cNvCxnSpPr/>
            <p:nvPr/>
          </p:nvCxnSpPr>
          <p:spPr>
            <a:xfrm>
              <a:off x="0" y="4366108"/>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640" name="Google Shape;640;p30"/>
            <p:cNvCxnSpPr/>
            <p:nvPr/>
          </p:nvCxnSpPr>
          <p:spPr>
            <a:xfrm>
              <a:off x="0" y="486095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641" name="Google Shape;641;p30"/>
            <p:cNvCxnSpPr/>
            <p:nvPr/>
          </p:nvCxnSpPr>
          <p:spPr>
            <a:xfrm rot="-5400000">
              <a:off x="168090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642" name="Google Shape;642;p30"/>
            <p:cNvCxnSpPr/>
            <p:nvPr/>
          </p:nvCxnSpPr>
          <p:spPr>
            <a:xfrm rot="-5400000">
              <a:off x="2175746"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643" name="Google Shape;643;p30"/>
            <p:cNvCxnSpPr/>
            <p:nvPr/>
          </p:nvCxnSpPr>
          <p:spPr>
            <a:xfrm rot="-5400000">
              <a:off x="2670587"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644" name="Google Shape;644;p30"/>
            <p:cNvCxnSpPr/>
            <p:nvPr/>
          </p:nvCxnSpPr>
          <p:spPr>
            <a:xfrm rot="-5400000">
              <a:off x="3165428"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645" name="Google Shape;645;p30"/>
            <p:cNvCxnSpPr/>
            <p:nvPr/>
          </p:nvCxnSpPr>
          <p:spPr>
            <a:xfrm rot="-5400000">
              <a:off x="3660269"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646" name="Google Shape;646;p30"/>
            <p:cNvCxnSpPr/>
            <p:nvPr/>
          </p:nvCxnSpPr>
          <p:spPr>
            <a:xfrm rot="-5400000">
              <a:off x="4155110"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647" name="Google Shape;647;p30"/>
            <p:cNvCxnSpPr/>
            <p:nvPr/>
          </p:nvCxnSpPr>
          <p:spPr>
            <a:xfrm rot="-5400000">
              <a:off x="464995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648" name="Google Shape;648;p30"/>
            <p:cNvCxnSpPr/>
            <p:nvPr/>
          </p:nvCxnSpPr>
          <p:spPr>
            <a:xfrm rot="-5400000">
              <a:off x="5144793"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649" name="Google Shape;649;p30"/>
            <p:cNvCxnSpPr/>
            <p:nvPr/>
          </p:nvCxnSpPr>
          <p:spPr>
            <a:xfrm rot="-5400000">
              <a:off x="563963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650" name="Google Shape;650;p30"/>
            <p:cNvCxnSpPr/>
            <p:nvPr/>
          </p:nvCxnSpPr>
          <p:spPr>
            <a:xfrm rot="-5400000">
              <a:off x="6134475"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651" name="Google Shape;651;p30"/>
            <p:cNvCxnSpPr/>
            <p:nvPr/>
          </p:nvCxnSpPr>
          <p:spPr>
            <a:xfrm rot="-5400000">
              <a:off x="-2277825"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652" name="Google Shape;652;p30"/>
            <p:cNvCxnSpPr/>
            <p:nvPr/>
          </p:nvCxnSpPr>
          <p:spPr>
            <a:xfrm rot="-5400000">
              <a:off x="-178298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653" name="Google Shape;653;p30"/>
            <p:cNvCxnSpPr/>
            <p:nvPr/>
          </p:nvCxnSpPr>
          <p:spPr>
            <a:xfrm rot="-5400000">
              <a:off x="-1288143"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654" name="Google Shape;654;p30"/>
            <p:cNvCxnSpPr/>
            <p:nvPr/>
          </p:nvCxnSpPr>
          <p:spPr>
            <a:xfrm rot="-5400000">
              <a:off x="-79330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655" name="Google Shape;655;p30"/>
            <p:cNvCxnSpPr/>
            <p:nvPr/>
          </p:nvCxnSpPr>
          <p:spPr>
            <a:xfrm rot="-5400000">
              <a:off x="-298460"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656" name="Google Shape;656;p30"/>
            <p:cNvCxnSpPr/>
            <p:nvPr/>
          </p:nvCxnSpPr>
          <p:spPr>
            <a:xfrm rot="-5400000">
              <a:off x="19638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657" name="Google Shape;657;p30"/>
            <p:cNvCxnSpPr/>
            <p:nvPr/>
          </p:nvCxnSpPr>
          <p:spPr>
            <a:xfrm rot="-5400000">
              <a:off x="691222"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658" name="Google Shape;658;p30"/>
            <p:cNvCxnSpPr/>
            <p:nvPr/>
          </p:nvCxnSpPr>
          <p:spPr>
            <a:xfrm rot="-5400000">
              <a:off x="1186063" y="2571750"/>
              <a:ext cx="5143500" cy="0"/>
            </a:xfrm>
            <a:prstGeom prst="straightConnector1">
              <a:avLst/>
            </a:prstGeom>
            <a:noFill/>
            <a:ln cap="flat" cmpd="sng" w="9525">
              <a:solidFill>
                <a:schemeClr val="dk2"/>
              </a:solidFill>
              <a:prstDash val="solid"/>
              <a:round/>
              <a:headEnd len="med" w="med" type="none"/>
              <a:tailEnd len="med" w="med" type="none"/>
            </a:ln>
          </p:spPr>
        </p:cxnSp>
      </p:grpSp>
      <p:sp>
        <p:nvSpPr>
          <p:cNvPr id="659" name="Google Shape;659;p30"/>
          <p:cNvSpPr txBox="1"/>
          <p:nvPr>
            <p:ph type="title"/>
          </p:nvPr>
        </p:nvSpPr>
        <p:spPr>
          <a:xfrm>
            <a:off x="796800" y="904875"/>
            <a:ext cx="3452700" cy="1972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60" name="Google Shape;660;p30"/>
          <p:cNvSpPr txBox="1"/>
          <p:nvPr>
            <p:ph idx="1" type="subTitle"/>
          </p:nvPr>
        </p:nvSpPr>
        <p:spPr>
          <a:xfrm>
            <a:off x="796800" y="3372225"/>
            <a:ext cx="3452700" cy="7326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61" name="Google Shape;661;p30"/>
          <p:cNvSpPr/>
          <p:nvPr>
            <p:ph idx="2" type="pic"/>
          </p:nvPr>
        </p:nvSpPr>
        <p:spPr>
          <a:xfrm>
            <a:off x="5031725" y="556425"/>
            <a:ext cx="3399000" cy="2678400"/>
          </a:xfrm>
          <a:prstGeom prst="rect">
            <a:avLst/>
          </a:prstGeom>
          <a:noFill/>
          <a:ln cap="flat" cmpd="sng" w="19050">
            <a:solidFill>
              <a:schemeClr val="dk1"/>
            </a:solidFill>
            <a:prstDash val="solid"/>
            <a:round/>
            <a:headEnd len="sm" w="sm" type="none"/>
            <a:tailEnd len="sm" w="sm" type="none"/>
          </a:ln>
        </p:spPr>
      </p:sp>
      <p:grpSp>
        <p:nvGrpSpPr>
          <p:cNvPr id="662" name="Google Shape;662;p30"/>
          <p:cNvGrpSpPr/>
          <p:nvPr/>
        </p:nvGrpSpPr>
        <p:grpSpPr>
          <a:xfrm>
            <a:off x="291225" y="132550"/>
            <a:ext cx="992400" cy="771600"/>
            <a:chOff x="291225" y="132550"/>
            <a:chExt cx="992400" cy="771600"/>
          </a:xfrm>
        </p:grpSpPr>
        <p:cxnSp>
          <p:nvCxnSpPr>
            <p:cNvPr id="663" name="Google Shape;663;p30"/>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664" name="Google Shape;664;p30"/>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grpSp>
        <p:nvGrpSpPr>
          <p:cNvPr id="665" name="Google Shape;665;p30"/>
          <p:cNvGrpSpPr/>
          <p:nvPr/>
        </p:nvGrpSpPr>
        <p:grpSpPr>
          <a:xfrm rot="10800000">
            <a:off x="7860375" y="4239350"/>
            <a:ext cx="992400" cy="771600"/>
            <a:chOff x="291225" y="132550"/>
            <a:chExt cx="992400" cy="771600"/>
          </a:xfrm>
        </p:grpSpPr>
        <p:cxnSp>
          <p:nvCxnSpPr>
            <p:cNvPr id="666" name="Google Shape;666;p30"/>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667" name="Google Shape;667;p30"/>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1">
    <p:spTree>
      <p:nvGrpSpPr>
        <p:cNvPr id="668" name="Shape 668"/>
        <p:cNvGrpSpPr/>
        <p:nvPr/>
      </p:nvGrpSpPr>
      <p:grpSpPr>
        <a:xfrm>
          <a:off x="0" y="0"/>
          <a:ext cx="0" cy="0"/>
          <a:chOff x="0" y="0"/>
          <a:chExt cx="0" cy="0"/>
        </a:xfrm>
      </p:grpSpPr>
      <p:grpSp>
        <p:nvGrpSpPr>
          <p:cNvPr id="669" name="Google Shape;669;p31"/>
          <p:cNvGrpSpPr/>
          <p:nvPr/>
        </p:nvGrpSpPr>
        <p:grpSpPr>
          <a:xfrm>
            <a:off x="0" y="0"/>
            <a:ext cx="9144000" cy="5143500"/>
            <a:chOff x="0" y="0"/>
            <a:chExt cx="9144000" cy="5143500"/>
          </a:xfrm>
        </p:grpSpPr>
        <p:cxnSp>
          <p:nvCxnSpPr>
            <p:cNvPr id="670" name="Google Shape;670;p31"/>
            <p:cNvCxnSpPr/>
            <p:nvPr/>
          </p:nvCxnSpPr>
          <p:spPr>
            <a:xfrm>
              <a:off x="0" y="40737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671" name="Google Shape;671;p31"/>
            <p:cNvCxnSpPr/>
            <p:nvPr/>
          </p:nvCxnSpPr>
          <p:spPr>
            <a:xfrm>
              <a:off x="0" y="902217"/>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672" name="Google Shape;672;p31"/>
            <p:cNvCxnSpPr/>
            <p:nvPr/>
          </p:nvCxnSpPr>
          <p:spPr>
            <a:xfrm>
              <a:off x="0" y="1397058"/>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673" name="Google Shape;673;p31"/>
            <p:cNvCxnSpPr/>
            <p:nvPr/>
          </p:nvCxnSpPr>
          <p:spPr>
            <a:xfrm>
              <a:off x="0" y="189190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674" name="Google Shape;674;p31"/>
            <p:cNvCxnSpPr/>
            <p:nvPr/>
          </p:nvCxnSpPr>
          <p:spPr>
            <a:xfrm>
              <a:off x="0" y="2386742"/>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675" name="Google Shape;675;p31"/>
            <p:cNvCxnSpPr/>
            <p:nvPr/>
          </p:nvCxnSpPr>
          <p:spPr>
            <a:xfrm>
              <a:off x="0" y="2881583"/>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676" name="Google Shape;676;p31"/>
            <p:cNvCxnSpPr/>
            <p:nvPr/>
          </p:nvCxnSpPr>
          <p:spPr>
            <a:xfrm>
              <a:off x="0" y="337642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677" name="Google Shape;677;p31"/>
            <p:cNvCxnSpPr/>
            <p:nvPr/>
          </p:nvCxnSpPr>
          <p:spPr>
            <a:xfrm>
              <a:off x="0" y="3871267"/>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678" name="Google Shape;678;p31"/>
            <p:cNvCxnSpPr/>
            <p:nvPr/>
          </p:nvCxnSpPr>
          <p:spPr>
            <a:xfrm>
              <a:off x="0" y="4366108"/>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679" name="Google Shape;679;p31"/>
            <p:cNvCxnSpPr/>
            <p:nvPr/>
          </p:nvCxnSpPr>
          <p:spPr>
            <a:xfrm>
              <a:off x="0" y="486095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680" name="Google Shape;680;p31"/>
            <p:cNvCxnSpPr/>
            <p:nvPr/>
          </p:nvCxnSpPr>
          <p:spPr>
            <a:xfrm rot="-5400000">
              <a:off x="168090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681" name="Google Shape;681;p31"/>
            <p:cNvCxnSpPr/>
            <p:nvPr/>
          </p:nvCxnSpPr>
          <p:spPr>
            <a:xfrm rot="-5400000">
              <a:off x="2175746"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682" name="Google Shape;682;p31"/>
            <p:cNvCxnSpPr/>
            <p:nvPr/>
          </p:nvCxnSpPr>
          <p:spPr>
            <a:xfrm rot="-5400000">
              <a:off x="2670587"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683" name="Google Shape;683;p31"/>
            <p:cNvCxnSpPr/>
            <p:nvPr/>
          </p:nvCxnSpPr>
          <p:spPr>
            <a:xfrm rot="-5400000">
              <a:off x="3165428"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684" name="Google Shape;684;p31"/>
            <p:cNvCxnSpPr/>
            <p:nvPr/>
          </p:nvCxnSpPr>
          <p:spPr>
            <a:xfrm rot="-5400000">
              <a:off x="3660269"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685" name="Google Shape;685;p31"/>
            <p:cNvCxnSpPr/>
            <p:nvPr/>
          </p:nvCxnSpPr>
          <p:spPr>
            <a:xfrm rot="-5400000">
              <a:off x="4155110"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686" name="Google Shape;686;p31"/>
            <p:cNvCxnSpPr/>
            <p:nvPr/>
          </p:nvCxnSpPr>
          <p:spPr>
            <a:xfrm rot="-5400000">
              <a:off x="464995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687" name="Google Shape;687;p31"/>
            <p:cNvCxnSpPr/>
            <p:nvPr/>
          </p:nvCxnSpPr>
          <p:spPr>
            <a:xfrm rot="-5400000">
              <a:off x="5144793"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688" name="Google Shape;688;p31"/>
            <p:cNvCxnSpPr/>
            <p:nvPr/>
          </p:nvCxnSpPr>
          <p:spPr>
            <a:xfrm rot="-5400000">
              <a:off x="563963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689" name="Google Shape;689;p31"/>
            <p:cNvCxnSpPr/>
            <p:nvPr/>
          </p:nvCxnSpPr>
          <p:spPr>
            <a:xfrm rot="-5400000">
              <a:off x="6134475"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690" name="Google Shape;690;p31"/>
            <p:cNvCxnSpPr/>
            <p:nvPr/>
          </p:nvCxnSpPr>
          <p:spPr>
            <a:xfrm rot="-5400000">
              <a:off x="-2277825"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691" name="Google Shape;691;p31"/>
            <p:cNvCxnSpPr/>
            <p:nvPr/>
          </p:nvCxnSpPr>
          <p:spPr>
            <a:xfrm rot="-5400000">
              <a:off x="-178298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692" name="Google Shape;692;p31"/>
            <p:cNvCxnSpPr/>
            <p:nvPr/>
          </p:nvCxnSpPr>
          <p:spPr>
            <a:xfrm rot="-5400000">
              <a:off x="-1288143"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693" name="Google Shape;693;p31"/>
            <p:cNvCxnSpPr/>
            <p:nvPr/>
          </p:nvCxnSpPr>
          <p:spPr>
            <a:xfrm rot="-5400000">
              <a:off x="-79330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694" name="Google Shape;694;p31"/>
            <p:cNvCxnSpPr/>
            <p:nvPr/>
          </p:nvCxnSpPr>
          <p:spPr>
            <a:xfrm rot="-5400000">
              <a:off x="-298460"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695" name="Google Shape;695;p31"/>
            <p:cNvCxnSpPr/>
            <p:nvPr/>
          </p:nvCxnSpPr>
          <p:spPr>
            <a:xfrm rot="-5400000">
              <a:off x="19638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696" name="Google Shape;696;p31"/>
            <p:cNvCxnSpPr/>
            <p:nvPr/>
          </p:nvCxnSpPr>
          <p:spPr>
            <a:xfrm rot="-5400000">
              <a:off x="691222"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697" name="Google Shape;697;p31"/>
            <p:cNvCxnSpPr/>
            <p:nvPr/>
          </p:nvCxnSpPr>
          <p:spPr>
            <a:xfrm rot="-5400000">
              <a:off x="1186063" y="2571750"/>
              <a:ext cx="5143500" cy="0"/>
            </a:xfrm>
            <a:prstGeom prst="straightConnector1">
              <a:avLst/>
            </a:prstGeom>
            <a:noFill/>
            <a:ln cap="flat" cmpd="sng" w="9525">
              <a:solidFill>
                <a:schemeClr val="dk2"/>
              </a:solidFill>
              <a:prstDash val="solid"/>
              <a:round/>
              <a:headEnd len="med" w="med" type="none"/>
              <a:tailEnd len="med" w="med" type="none"/>
            </a:ln>
          </p:spPr>
        </p:cxnSp>
      </p:grpSp>
      <p:sp>
        <p:nvSpPr>
          <p:cNvPr id="698" name="Google Shape;698;p31"/>
          <p:cNvSpPr txBox="1"/>
          <p:nvPr>
            <p:ph idx="1" type="subTitle"/>
          </p:nvPr>
        </p:nvSpPr>
        <p:spPr>
          <a:xfrm>
            <a:off x="720000" y="1894875"/>
            <a:ext cx="3532500" cy="2229000"/>
          </a:xfrm>
          <a:prstGeom prst="rect">
            <a:avLst/>
          </a:prstGeom>
          <a:solidFill>
            <a:schemeClr val="lt2"/>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Clr>
                <a:srgbClr val="D1B4E5"/>
              </a:buClr>
              <a:buSzPts val="1500"/>
              <a:buFont typeface="Barlow"/>
              <a:buAutoNum type="arabicPeriod"/>
              <a:defRPr/>
            </a:lvl1pPr>
            <a:lvl2pPr lvl="1" rtl="0" algn="ctr">
              <a:lnSpc>
                <a:spcPct val="100000"/>
              </a:lnSpc>
              <a:spcBef>
                <a:spcPts val="0"/>
              </a:spcBef>
              <a:spcAft>
                <a:spcPts val="0"/>
              </a:spcAft>
              <a:buClr>
                <a:srgbClr val="000000"/>
              </a:buClr>
              <a:buSzPts val="1400"/>
              <a:buFont typeface="Arimo"/>
              <a:buAutoNum type="alphaLcPeriod"/>
              <a:defRPr/>
            </a:lvl2pPr>
            <a:lvl3pPr lvl="2" rtl="0" algn="ctr">
              <a:lnSpc>
                <a:spcPct val="100000"/>
              </a:lnSpc>
              <a:spcBef>
                <a:spcPts val="0"/>
              </a:spcBef>
              <a:spcAft>
                <a:spcPts val="0"/>
              </a:spcAft>
              <a:buClr>
                <a:srgbClr val="000000"/>
              </a:buClr>
              <a:buSzPts val="1400"/>
              <a:buFont typeface="Arimo"/>
              <a:buAutoNum type="romanLcPeriod"/>
              <a:defRPr/>
            </a:lvl3pPr>
            <a:lvl4pPr lvl="3" rtl="0" algn="ctr">
              <a:lnSpc>
                <a:spcPct val="100000"/>
              </a:lnSpc>
              <a:spcBef>
                <a:spcPts val="0"/>
              </a:spcBef>
              <a:spcAft>
                <a:spcPts val="0"/>
              </a:spcAft>
              <a:buClr>
                <a:srgbClr val="000000"/>
              </a:buClr>
              <a:buSzPts val="1400"/>
              <a:buFont typeface="Arimo"/>
              <a:buAutoNum type="arabicPeriod"/>
              <a:defRPr/>
            </a:lvl4pPr>
            <a:lvl5pPr lvl="4" rtl="0" algn="ctr">
              <a:lnSpc>
                <a:spcPct val="100000"/>
              </a:lnSpc>
              <a:spcBef>
                <a:spcPts val="0"/>
              </a:spcBef>
              <a:spcAft>
                <a:spcPts val="0"/>
              </a:spcAft>
              <a:buClr>
                <a:srgbClr val="000000"/>
              </a:buClr>
              <a:buSzPts val="1400"/>
              <a:buFont typeface="Arimo"/>
              <a:buAutoNum type="alphaLcPeriod"/>
              <a:defRPr/>
            </a:lvl5pPr>
            <a:lvl6pPr lvl="5" rtl="0" algn="ctr">
              <a:lnSpc>
                <a:spcPct val="100000"/>
              </a:lnSpc>
              <a:spcBef>
                <a:spcPts val="0"/>
              </a:spcBef>
              <a:spcAft>
                <a:spcPts val="0"/>
              </a:spcAft>
              <a:buClr>
                <a:srgbClr val="000000"/>
              </a:buClr>
              <a:buSzPts val="1400"/>
              <a:buFont typeface="Arimo"/>
              <a:buAutoNum type="romanLcPeriod"/>
              <a:defRPr/>
            </a:lvl6pPr>
            <a:lvl7pPr lvl="6" rtl="0" algn="ctr">
              <a:lnSpc>
                <a:spcPct val="100000"/>
              </a:lnSpc>
              <a:spcBef>
                <a:spcPts val="0"/>
              </a:spcBef>
              <a:spcAft>
                <a:spcPts val="0"/>
              </a:spcAft>
              <a:buClr>
                <a:srgbClr val="000000"/>
              </a:buClr>
              <a:buSzPts val="1400"/>
              <a:buFont typeface="Arimo"/>
              <a:buAutoNum type="arabicPeriod"/>
              <a:defRPr/>
            </a:lvl7pPr>
            <a:lvl8pPr lvl="7" rtl="0" algn="ctr">
              <a:lnSpc>
                <a:spcPct val="100000"/>
              </a:lnSpc>
              <a:spcBef>
                <a:spcPts val="0"/>
              </a:spcBef>
              <a:spcAft>
                <a:spcPts val="0"/>
              </a:spcAft>
              <a:buClr>
                <a:srgbClr val="000000"/>
              </a:buClr>
              <a:buSzPts val="1400"/>
              <a:buFont typeface="Arimo"/>
              <a:buAutoNum type="alphaLcPeriod"/>
              <a:defRPr/>
            </a:lvl8pPr>
            <a:lvl9pPr lvl="8" rtl="0" algn="ctr">
              <a:lnSpc>
                <a:spcPct val="100000"/>
              </a:lnSpc>
              <a:spcBef>
                <a:spcPts val="0"/>
              </a:spcBef>
              <a:spcAft>
                <a:spcPts val="0"/>
              </a:spcAft>
              <a:buClr>
                <a:srgbClr val="000000"/>
              </a:buClr>
              <a:buSzPts val="1400"/>
              <a:buFont typeface="Arimo"/>
              <a:buAutoNum type="romanLcPeriod"/>
              <a:defRPr/>
            </a:lvl9pPr>
          </a:lstStyle>
          <a:p/>
        </p:txBody>
      </p:sp>
      <p:sp>
        <p:nvSpPr>
          <p:cNvPr id="699" name="Google Shape;699;p31"/>
          <p:cNvSpPr/>
          <p:nvPr>
            <p:ph idx="2" type="pic"/>
          </p:nvPr>
        </p:nvSpPr>
        <p:spPr>
          <a:xfrm>
            <a:off x="5031775" y="1414100"/>
            <a:ext cx="3399000" cy="3190200"/>
          </a:xfrm>
          <a:prstGeom prst="rect">
            <a:avLst/>
          </a:prstGeom>
          <a:noFill/>
          <a:ln cap="flat" cmpd="sng" w="9525">
            <a:solidFill>
              <a:schemeClr val="dk1"/>
            </a:solidFill>
            <a:prstDash val="solid"/>
            <a:round/>
            <a:headEnd len="sm" w="sm" type="none"/>
            <a:tailEnd len="sm" w="sm" type="none"/>
          </a:ln>
        </p:spPr>
      </p:sp>
      <p:sp>
        <p:nvSpPr>
          <p:cNvPr id="700" name="Google Shape;700;p31"/>
          <p:cNvSpPr txBox="1"/>
          <p:nvPr>
            <p:ph type="title"/>
          </p:nvPr>
        </p:nvSpPr>
        <p:spPr>
          <a:xfrm>
            <a:off x="720000" y="407675"/>
            <a:ext cx="7704000" cy="6102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701" name="Google Shape;701;p31"/>
          <p:cNvGrpSpPr/>
          <p:nvPr/>
        </p:nvGrpSpPr>
        <p:grpSpPr>
          <a:xfrm>
            <a:off x="291225" y="132550"/>
            <a:ext cx="992400" cy="771600"/>
            <a:chOff x="291225" y="132550"/>
            <a:chExt cx="992400" cy="771600"/>
          </a:xfrm>
        </p:grpSpPr>
        <p:cxnSp>
          <p:nvCxnSpPr>
            <p:cNvPr id="702" name="Google Shape;702;p31"/>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703" name="Google Shape;703;p31"/>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grpSp>
        <p:nvGrpSpPr>
          <p:cNvPr id="704" name="Google Shape;704;p31"/>
          <p:cNvGrpSpPr/>
          <p:nvPr/>
        </p:nvGrpSpPr>
        <p:grpSpPr>
          <a:xfrm rot="10800000">
            <a:off x="7860375" y="4239350"/>
            <a:ext cx="992400" cy="771600"/>
            <a:chOff x="291225" y="132550"/>
            <a:chExt cx="992400" cy="771600"/>
          </a:xfrm>
        </p:grpSpPr>
        <p:cxnSp>
          <p:nvCxnSpPr>
            <p:cNvPr id="705" name="Google Shape;705;p31"/>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706" name="Google Shape;706;p31"/>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
    <p:spTree>
      <p:nvGrpSpPr>
        <p:cNvPr id="707" name="Shape 707"/>
        <p:cNvGrpSpPr/>
        <p:nvPr/>
      </p:nvGrpSpPr>
      <p:grpSpPr>
        <a:xfrm>
          <a:off x="0" y="0"/>
          <a:ext cx="0" cy="0"/>
          <a:chOff x="0" y="0"/>
          <a:chExt cx="0" cy="0"/>
        </a:xfrm>
      </p:grpSpPr>
      <p:grpSp>
        <p:nvGrpSpPr>
          <p:cNvPr id="708" name="Google Shape;708;p32"/>
          <p:cNvGrpSpPr/>
          <p:nvPr/>
        </p:nvGrpSpPr>
        <p:grpSpPr>
          <a:xfrm>
            <a:off x="0" y="0"/>
            <a:ext cx="9144000" cy="5143500"/>
            <a:chOff x="0" y="0"/>
            <a:chExt cx="9144000" cy="5143500"/>
          </a:xfrm>
        </p:grpSpPr>
        <p:cxnSp>
          <p:nvCxnSpPr>
            <p:cNvPr id="709" name="Google Shape;709;p32"/>
            <p:cNvCxnSpPr/>
            <p:nvPr/>
          </p:nvCxnSpPr>
          <p:spPr>
            <a:xfrm>
              <a:off x="0" y="40737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710" name="Google Shape;710;p32"/>
            <p:cNvCxnSpPr/>
            <p:nvPr/>
          </p:nvCxnSpPr>
          <p:spPr>
            <a:xfrm>
              <a:off x="0" y="902217"/>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711" name="Google Shape;711;p32"/>
            <p:cNvCxnSpPr/>
            <p:nvPr/>
          </p:nvCxnSpPr>
          <p:spPr>
            <a:xfrm>
              <a:off x="0" y="1397058"/>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712" name="Google Shape;712;p32"/>
            <p:cNvCxnSpPr/>
            <p:nvPr/>
          </p:nvCxnSpPr>
          <p:spPr>
            <a:xfrm>
              <a:off x="0" y="189190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713" name="Google Shape;713;p32"/>
            <p:cNvCxnSpPr/>
            <p:nvPr/>
          </p:nvCxnSpPr>
          <p:spPr>
            <a:xfrm>
              <a:off x="0" y="2386742"/>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714" name="Google Shape;714;p32"/>
            <p:cNvCxnSpPr/>
            <p:nvPr/>
          </p:nvCxnSpPr>
          <p:spPr>
            <a:xfrm>
              <a:off x="0" y="2881583"/>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715" name="Google Shape;715;p32"/>
            <p:cNvCxnSpPr/>
            <p:nvPr/>
          </p:nvCxnSpPr>
          <p:spPr>
            <a:xfrm>
              <a:off x="0" y="337642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716" name="Google Shape;716;p32"/>
            <p:cNvCxnSpPr/>
            <p:nvPr/>
          </p:nvCxnSpPr>
          <p:spPr>
            <a:xfrm>
              <a:off x="0" y="3871267"/>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717" name="Google Shape;717;p32"/>
            <p:cNvCxnSpPr/>
            <p:nvPr/>
          </p:nvCxnSpPr>
          <p:spPr>
            <a:xfrm>
              <a:off x="0" y="4366108"/>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718" name="Google Shape;718;p32"/>
            <p:cNvCxnSpPr/>
            <p:nvPr/>
          </p:nvCxnSpPr>
          <p:spPr>
            <a:xfrm>
              <a:off x="0" y="486095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719" name="Google Shape;719;p32"/>
            <p:cNvCxnSpPr/>
            <p:nvPr/>
          </p:nvCxnSpPr>
          <p:spPr>
            <a:xfrm rot="-5400000">
              <a:off x="168090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720" name="Google Shape;720;p32"/>
            <p:cNvCxnSpPr/>
            <p:nvPr/>
          </p:nvCxnSpPr>
          <p:spPr>
            <a:xfrm rot="-5400000">
              <a:off x="2175746"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721" name="Google Shape;721;p32"/>
            <p:cNvCxnSpPr/>
            <p:nvPr/>
          </p:nvCxnSpPr>
          <p:spPr>
            <a:xfrm rot="-5400000">
              <a:off x="2670587"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722" name="Google Shape;722;p32"/>
            <p:cNvCxnSpPr/>
            <p:nvPr/>
          </p:nvCxnSpPr>
          <p:spPr>
            <a:xfrm rot="-5400000">
              <a:off x="3165428"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723" name="Google Shape;723;p32"/>
            <p:cNvCxnSpPr/>
            <p:nvPr/>
          </p:nvCxnSpPr>
          <p:spPr>
            <a:xfrm rot="-5400000">
              <a:off x="3660269"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724" name="Google Shape;724;p32"/>
            <p:cNvCxnSpPr/>
            <p:nvPr/>
          </p:nvCxnSpPr>
          <p:spPr>
            <a:xfrm rot="-5400000">
              <a:off x="4155110"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725" name="Google Shape;725;p32"/>
            <p:cNvCxnSpPr/>
            <p:nvPr/>
          </p:nvCxnSpPr>
          <p:spPr>
            <a:xfrm rot="-5400000">
              <a:off x="464995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726" name="Google Shape;726;p32"/>
            <p:cNvCxnSpPr/>
            <p:nvPr/>
          </p:nvCxnSpPr>
          <p:spPr>
            <a:xfrm rot="-5400000">
              <a:off x="5144793"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727" name="Google Shape;727;p32"/>
            <p:cNvCxnSpPr/>
            <p:nvPr/>
          </p:nvCxnSpPr>
          <p:spPr>
            <a:xfrm rot="-5400000">
              <a:off x="563963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728" name="Google Shape;728;p32"/>
            <p:cNvCxnSpPr/>
            <p:nvPr/>
          </p:nvCxnSpPr>
          <p:spPr>
            <a:xfrm rot="-5400000">
              <a:off x="6134475"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729" name="Google Shape;729;p32"/>
            <p:cNvCxnSpPr/>
            <p:nvPr/>
          </p:nvCxnSpPr>
          <p:spPr>
            <a:xfrm rot="-5400000">
              <a:off x="-2277825"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730" name="Google Shape;730;p32"/>
            <p:cNvCxnSpPr/>
            <p:nvPr/>
          </p:nvCxnSpPr>
          <p:spPr>
            <a:xfrm rot="-5400000">
              <a:off x="-178298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731" name="Google Shape;731;p32"/>
            <p:cNvCxnSpPr/>
            <p:nvPr/>
          </p:nvCxnSpPr>
          <p:spPr>
            <a:xfrm rot="-5400000">
              <a:off x="-1288143"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732" name="Google Shape;732;p32"/>
            <p:cNvCxnSpPr/>
            <p:nvPr/>
          </p:nvCxnSpPr>
          <p:spPr>
            <a:xfrm rot="-5400000">
              <a:off x="-79330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733" name="Google Shape;733;p32"/>
            <p:cNvCxnSpPr/>
            <p:nvPr/>
          </p:nvCxnSpPr>
          <p:spPr>
            <a:xfrm rot="-5400000">
              <a:off x="-298460"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734" name="Google Shape;734;p32"/>
            <p:cNvCxnSpPr/>
            <p:nvPr/>
          </p:nvCxnSpPr>
          <p:spPr>
            <a:xfrm rot="-5400000">
              <a:off x="19638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735" name="Google Shape;735;p32"/>
            <p:cNvCxnSpPr/>
            <p:nvPr/>
          </p:nvCxnSpPr>
          <p:spPr>
            <a:xfrm rot="-5400000">
              <a:off x="691222"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736" name="Google Shape;736;p32"/>
            <p:cNvCxnSpPr/>
            <p:nvPr/>
          </p:nvCxnSpPr>
          <p:spPr>
            <a:xfrm rot="-5400000">
              <a:off x="1186063" y="2571750"/>
              <a:ext cx="5143500" cy="0"/>
            </a:xfrm>
            <a:prstGeom prst="straightConnector1">
              <a:avLst/>
            </a:prstGeom>
            <a:noFill/>
            <a:ln cap="flat" cmpd="sng" w="9525">
              <a:solidFill>
                <a:schemeClr val="dk2"/>
              </a:solidFill>
              <a:prstDash val="solid"/>
              <a:round/>
              <a:headEnd len="med" w="med" type="none"/>
              <a:tailEnd len="med" w="med" type="none"/>
            </a:ln>
          </p:spPr>
        </p:cxnSp>
      </p:grpSp>
      <p:sp>
        <p:nvSpPr>
          <p:cNvPr id="737" name="Google Shape;737;p32"/>
          <p:cNvSpPr txBox="1"/>
          <p:nvPr>
            <p:ph type="title"/>
          </p:nvPr>
        </p:nvSpPr>
        <p:spPr>
          <a:xfrm>
            <a:off x="782950" y="1399425"/>
            <a:ext cx="3476700" cy="98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38" name="Google Shape;738;p32"/>
          <p:cNvSpPr txBox="1"/>
          <p:nvPr>
            <p:ph idx="1" type="subTitle"/>
          </p:nvPr>
        </p:nvSpPr>
        <p:spPr>
          <a:xfrm>
            <a:off x="782950" y="3185150"/>
            <a:ext cx="3476700" cy="6858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739" name="Google Shape;739;p32"/>
          <p:cNvGrpSpPr/>
          <p:nvPr/>
        </p:nvGrpSpPr>
        <p:grpSpPr>
          <a:xfrm>
            <a:off x="291225" y="132550"/>
            <a:ext cx="992400" cy="771600"/>
            <a:chOff x="291225" y="132550"/>
            <a:chExt cx="992400" cy="771600"/>
          </a:xfrm>
        </p:grpSpPr>
        <p:cxnSp>
          <p:nvCxnSpPr>
            <p:cNvPr id="740" name="Google Shape;740;p32"/>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741" name="Google Shape;741;p32"/>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grpSp>
        <p:nvGrpSpPr>
          <p:cNvPr id="742" name="Google Shape;742;p32"/>
          <p:cNvGrpSpPr/>
          <p:nvPr/>
        </p:nvGrpSpPr>
        <p:grpSpPr>
          <a:xfrm rot="10800000">
            <a:off x="7860375" y="4239350"/>
            <a:ext cx="992400" cy="771600"/>
            <a:chOff x="291225" y="132550"/>
            <a:chExt cx="992400" cy="771600"/>
          </a:xfrm>
        </p:grpSpPr>
        <p:cxnSp>
          <p:nvCxnSpPr>
            <p:cNvPr id="743" name="Google Shape;743;p32"/>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744" name="Google Shape;744;p32"/>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
    <p:spTree>
      <p:nvGrpSpPr>
        <p:cNvPr id="745" name="Shape 745"/>
        <p:cNvGrpSpPr/>
        <p:nvPr/>
      </p:nvGrpSpPr>
      <p:grpSpPr>
        <a:xfrm>
          <a:off x="0" y="0"/>
          <a:ext cx="0" cy="0"/>
          <a:chOff x="0" y="0"/>
          <a:chExt cx="0" cy="0"/>
        </a:xfrm>
      </p:grpSpPr>
      <p:grpSp>
        <p:nvGrpSpPr>
          <p:cNvPr id="746" name="Google Shape;746;p33"/>
          <p:cNvGrpSpPr/>
          <p:nvPr/>
        </p:nvGrpSpPr>
        <p:grpSpPr>
          <a:xfrm>
            <a:off x="0" y="0"/>
            <a:ext cx="9144000" cy="5143500"/>
            <a:chOff x="0" y="0"/>
            <a:chExt cx="9144000" cy="5143500"/>
          </a:xfrm>
        </p:grpSpPr>
        <p:cxnSp>
          <p:nvCxnSpPr>
            <p:cNvPr id="747" name="Google Shape;747;p33"/>
            <p:cNvCxnSpPr/>
            <p:nvPr/>
          </p:nvCxnSpPr>
          <p:spPr>
            <a:xfrm>
              <a:off x="0" y="40737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748" name="Google Shape;748;p33"/>
            <p:cNvCxnSpPr/>
            <p:nvPr/>
          </p:nvCxnSpPr>
          <p:spPr>
            <a:xfrm>
              <a:off x="0" y="902217"/>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749" name="Google Shape;749;p33"/>
            <p:cNvCxnSpPr/>
            <p:nvPr/>
          </p:nvCxnSpPr>
          <p:spPr>
            <a:xfrm>
              <a:off x="0" y="1397058"/>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750" name="Google Shape;750;p33"/>
            <p:cNvCxnSpPr/>
            <p:nvPr/>
          </p:nvCxnSpPr>
          <p:spPr>
            <a:xfrm>
              <a:off x="0" y="189190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751" name="Google Shape;751;p33"/>
            <p:cNvCxnSpPr/>
            <p:nvPr/>
          </p:nvCxnSpPr>
          <p:spPr>
            <a:xfrm>
              <a:off x="0" y="2386742"/>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752" name="Google Shape;752;p33"/>
            <p:cNvCxnSpPr/>
            <p:nvPr/>
          </p:nvCxnSpPr>
          <p:spPr>
            <a:xfrm>
              <a:off x="0" y="2881583"/>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753" name="Google Shape;753;p33"/>
            <p:cNvCxnSpPr/>
            <p:nvPr/>
          </p:nvCxnSpPr>
          <p:spPr>
            <a:xfrm>
              <a:off x="0" y="337642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754" name="Google Shape;754;p33"/>
            <p:cNvCxnSpPr/>
            <p:nvPr/>
          </p:nvCxnSpPr>
          <p:spPr>
            <a:xfrm>
              <a:off x="0" y="3871267"/>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755" name="Google Shape;755;p33"/>
            <p:cNvCxnSpPr/>
            <p:nvPr/>
          </p:nvCxnSpPr>
          <p:spPr>
            <a:xfrm>
              <a:off x="0" y="4366108"/>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756" name="Google Shape;756;p33"/>
            <p:cNvCxnSpPr/>
            <p:nvPr/>
          </p:nvCxnSpPr>
          <p:spPr>
            <a:xfrm>
              <a:off x="0" y="486095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757" name="Google Shape;757;p33"/>
            <p:cNvCxnSpPr/>
            <p:nvPr/>
          </p:nvCxnSpPr>
          <p:spPr>
            <a:xfrm rot="-5400000">
              <a:off x="168090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758" name="Google Shape;758;p33"/>
            <p:cNvCxnSpPr/>
            <p:nvPr/>
          </p:nvCxnSpPr>
          <p:spPr>
            <a:xfrm rot="-5400000">
              <a:off x="2175746"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759" name="Google Shape;759;p33"/>
            <p:cNvCxnSpPr/>
            <p:nvPr/>
          </p:nvCxnSpPr>
          <p:spPr>
            <a:xfrm rot="-5400000">
              <a:off x="2670587"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760" name="Google Shape;760;p33"/>
            <p:cNvCxnSpPr/>
            <p:nvPr/>
          </p:nvCxnSpPr>
          <p:spPr>
            <a:xfrm rot="-5400000">
              <a:off x="3165428"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761" name="Google Shape;761;p33"/>
            <p:cNvCxnSpPr/>
            <p:nvPr/>
          </p:nvCxnSpPr>
          <p:spPr>
            <a:xfrm rot="-5400000">
              <a:off x="3660269"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762" name="Google Shape;762;p33"/>
            <p:cNvCxnSpPr/>
            <p:nvPr/>
          </p:nvCxnSpPr>
          <p:spPr>
            <a:xfrm rot="-5400000">
              <a:off x="4155110"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763" name="Google Shape;763;p33"/>
            <p:cNvCxnSpPr/>
            <p:nvPr/>
          </p:nvCxnSpPr>
          <p:spPr>
            <a:xfrm rot="-5400000">
              <a:off x="464995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764" name="Google Shape;764;p33"/>
            <p:cNvCxnSpPr/>
            <p:nvPr/>
          </p:nvCxnSpPr>
          <p:spPr>
            <a:xfrm rot="-5400000">
              <a:off x="5144793"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765" name="Google Shape;765;p33"/>
            <p:cNvCxnSpPr/>
            <p:nvPr/>
          </p:nvCxnSpPr>
          <p:spPr>
            <a:xfrm rot="-5400000">
              <a:off x="563963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766" name="Google Shape;766;p33"/>
            <p:cNvCxnSpPr/>
            <p:nvPr/>
          </p:nvCxnSpPr>
          <p:spPr>
            <a:xfrm rot="-5400000">
              <a:off x="6134475"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767" name="Google Shape;767;p33"/>
            <p:cNvCxnSpPr/>
            <p:nvPr/>
          </p:nvCxnSpPr>
          <p:spPr>
            <a:xfrm rot="-5400000">
              <a:off x="-2277825"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768" name="Google Shape;768;p33"/>
            <p:cNvCxnSpPr/>
            <p:nvPr/>
          </p:nvCxnSpPr>
          <p:spPr>
            <a:xfrm rot="-5400000">
              <a:off x="-178298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769" name="Google Shape;769;p33"/>
            <p:cNvCxnSpPr/>
            <p:nvPr/>
          </p:nvCxnSpPr>
          <p:spPr>
            <a:xfrm rot="-5400000">
              <a:off x="-1288143"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770" name="Google Shape;770;p33"/>
            <p:cNvCxnSpPr/>
            <p:nvPr/>
          </p:nvCxnSpPr>
          <p:spPr>
            <a:xfrm rot="-5400000">
              <a:off x="-79330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771" name="Google Shape;771;p33"/>
            <p:cNvCxnSpPr/>
            <p:nvPr/>
          </p:nvCxnSpPr>
          <p:spPr>
            <a:xfrm rot="-5400000">
              <a:off x="-298460"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772" name="Google Shape;772;p33"/>
            <p:cNvCxnSpPr/>
            <p:nvPr/>
          </p:nvCxnSpPr>
          <p:spPr>
            <a:xfrm rot="-5400000">
              <a:off x="19638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773" name="Google Shape;773;p33"/>
            <p:cNvCxnSpPr/>
            <p:nvPr/>
          </p:nvCxnSpPr>
          <p:spPr>
            <a:xfrm rot="-5400000">
              <a:off x="691222"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774" name="Google Shape;774;p33"/>
            <p:cNvCxnSpPr/>
            <p:nvPr/>
          </p:nvCxnSpPr>
          <p:spPr>
            <a:xfrm rot="-5400000">
              <a:off x="1186063" y="2571750"/>
              <a:ext cx="5143500" cy="0"/>
            </a:xfrm>
            <a:prstGeom prst="straightConnector1">
              <a:avLst/>
            </a:prstGeom>
            <a:noFill/>
            <a:ln cap="flat" cmpd="sng" w="9525">
              <a:solidFill>
                <a:schemeClr val="dk2"/>
              </a:solidFill>
              <a:prstDash val="solid"/>
              <a:round/>
              <a:headEnd len="med" w="med" type="none"/>
              <a:tailEnd len="med" w="med" type="none"/>
            </a:ln>
          </p:spPr>
        </p:cxnSp>
      </p:grpSp>
      <p:sp>
        <p:nvSpPr>
          <p:cNvPr id="775" name="Google Shape;775;p33"/>
          <p:cNvSpPr txBox="1"/>
          <p:nvPr>
            <p:ph type="title"/>
          </p:nvPr>
        </p:nvSpPr>
        <p:spPr>
          <a:xfrm>
            <a:off x="4754875" y="1405950"/>
            <a:ext cx="3456600" cy="979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76" name="Google Shape;776;p33"/>
          <p:cNvSpPr txBox="1"/>
          <p:nvPr>
            <p:ph idx="1" type="subTitle"/>
          </p:nvPr>
        </p:nvSpPr>
        <p:spPr>
          <a:xfrm>
            <a:off x="4754875" y="3108950"/>
            <a:ext cx="3456600" cy="77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777" name="Google Shape;777;p33"/>
          <p:cNvGrpSpPr/>
          <p:nvPr/>
        </p:nvGrpSpPr>
        <p:grpSpPr>
          <a:xfrm flipH="1">
            <a:off x="7860375" y="132550"/>
            <a:ext cx="992400" cy="771600"/>
            <a:chOff x="291225" y="132550"/>
            <a:chExt cx="992400" cy="771600"/>
          </a:xfrm>
        </p:grpSpPr>
        <p:cxnSp>
          <p:nvCxnSpPr>
            <p:cNvPr id="778" name="Google Shape;778;p33"/>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779" name="Google Shape;779;p33"/>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grpSp>
        <p:nvGrpSpPr>
          <p:cNvPr id="780" name="Google Shape;780;p33"/>
          <p:cNvGrpSpPr/>
          <p:nvPr/>
        </p:nvGrpSpPr>
        <p:grpSpPr>
          <a:xfrm flipH="1" rot="10800000">
            <a:off x="291225" y="4239350"/>
            <a:ext cx="992400" cy="771600"/>
            <a:chOff x="291225" y="132550"/>
            <a:chExt cx="992400" cy="771600"/>
          </a:xfrm>
        </p:grpSpPr>
        <p:cxnSp>
          <p:nvCxnSpPr>
            <p:cNvPr id="781" name="Google Shape;781;p33"/>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782" name="Google Shape;782;p33"/>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_1">
    <p:spTree>
      <p:nvGrpSpPr>
        <p:cNvPr id="783" name="Shape 783"/>
        <p:cNvGrpSpPr/>
        <p:nvPr/>
      </p:nvGrpSpPr>
      <p:grpSpPr>
        <a:xfrm>
          <a:off x="0" y="0"/>
          <a:ext cx="0" cy="0"/>
          <a:chOff x="0" y="0"/>
          <a:chExt cx="0" cy="0"/>
        </a:xfrm>
      </p:grpSpPr>
      <p:grpSp>
        <p:nvGrpSpPr>
          <p:cNvPr id="784" name="Google Shape;784;p34"/>
          <p:cNvGrpSpPr/>
          <p:nvPr/>
        </p:nvGrpSpPr>
        <p:grpSpPr>
          <a:xfrm>
            <a:off x="0" y="0"/>
            <a:ext cx="9144000" cy="5143500"/>
            <a:chOff x="0" y="0"/>
            <a:chExt cx="9144000" cy="5143500"/>
          </a:xfrm>
        </p:grpSpPr>
        <p:cxnSp>
          <p:nvCxnSpPr>
            <p:cNvPr id="785" name="Google Shape;785;p34"/>
            <p:cNvCxnSpPr/>
            <p:nvPr/>
          </p:nvCxnSpPr>
          <p:spPr>
            <a:xfrm>
              <a:off x="0" y="40737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786" name="Google Shape;786;p34"/>
            <p:cNvCxnSpPr/>
            <p:nvPr/>
          </p:nvCxnSpPr>
          <p:spPr>
            <a:xfrm>
              <a:off x="0" y="902217"/>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787" name="Google Shape;787;p34"/>
            <p:cNvCxnSpPr/>
            <p:nvPr/>
          </p:nvCxnSpPr>
          <p:spPr>
            <a:xfrm>
              <a:off x="0" y="1397058"/>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788" name="Google Shape;788;p34"/>
            <p:cNvCxnSpPr/>
            <p:nvPr/>
          </p:nvCxnSpPr>
          <p:spPr>
            <a:xfrm>
              <a:off x="0" y="189190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789" name="Google Shape;789;p34"/>
            <p:cNvCxnSpPr/>
            <p:nvPr/>
          </p:nvCxnSpPr>
          <p:spPr>
            <a:xfrm>
              <a:off x="0" y="2386742"/>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790" name="Google Shape;790;p34"/>
            <p:cNvCxnSpPr/>
            <p:nvPr/>
          </p:nvCxnSpPr>
          <p:spPr>
            <a:xfrm>
              <a:off x="0" y="2881583"/>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791" name="Google Shape;791;p34"/>
            <p:cNvCxnSpPr/>
            <p:nvPr/>
          </p:nvCxnSpPr>
          <p:spPr>
            <a:xfrm>
              <a:off x="0" y="337642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792" name="Google Shape;792;p34"/>
            <p:cNvCxnSpPr/>
            <p:nvPr/>
          </p:nvCxnSpPr>
          <p:spPr>
            <a:xfrm>
              <a:off x="0" y="3871267"/>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793" name="Google Shape;793;p34"/>
            <p:cNvCxnSpPr/>
            <p:nvPr/>
          </p:nvCxnSpPr>
          <p:spPr>
            <a:xfrm>
              <a:off x="0" y="4366108"/>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794" name="Google Shape;794;p34"/>
            <p:cNvCxnSpPr/>
            <p:nvPr/>
          </p:nvCxnSpPr>
          <p:spPr>
            <a:xfrm>
              <a:off x="0" y="486095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795" name="Google Shape;795;p34"/>
            <p:cNvCxnSpPr/>
            <p:nvPr/>
          </p:nvCxnSpPr>
          <p:spPr>
            <a:xfrm rot="-5400000">
              <a:off x="168090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796" name="Google Shape;796;p34"/>
            <p:cNvCxnSpPr/>
            <p:nvPr/>
          </p:nvCxnSpPr>
          <p:spPr>
            <a:xfrm rot="-5400000">
              <a:off x="2175746"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797" name="Google Shape;797;p34"/>
            <p:cNvCxnSpPr/>
            <p:nvPr/>
          </p:nvCxnSpPr>
          <p:spPr>
            <a:xfrm rot="-5400000">
              <a:off x="2670587"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798" name="Google Shape;798;p34"/>
            <p:cNvCxnSpPr/>
            <p:nvPr/>
          </p:nvCxnSpPr>
          <p:spPr>
            <a:xfrm rot="-5400000">
              <a:off x="3165428"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799" name="Google Shape;799;p34"/>
            <p:cNvCxnSpPr/>
            <p:nvPr/>
          </p:nvCxnSpPr>
          <p:spPr>
            <a:xfrm rot="-5400000">
              <a:off x="3660269"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800" name="Google Shape;800;p34"/>
            <p:cNvCxnSpPr/>
            <p:nvPr/>
          </p:nvCxnSpPr>
          <p:spPr>
            <a:xfrm rot="-5400000">
              <a:off x="4155110"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801" name="Google Shape;801;p34"/>
            <p:cNvCxnSpPr/>
            <p:nvPr/>
          </p:nvCxnSpPr>
          <p:spPr>
            <a:xfrm rot="-5400000">
              <a:off x="464995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802" name="Google Shape;802;p34"/>
            <p:cNvCxnSpPr/>
            <p:nvPr/>
          </p:nvCxnSpPr>
          <p:spPr>
            <a:xfrm rot="-5400000">
              <a:off x="5144793"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803" name="Google Shape;803;p34"/>
            <p:cNvCxnSpPr/>
            <p:nvPr/>
          </p:nvCxnSpPr>
          <p:spPr>
            <a:xfrm rot="-5400000">
              <a:off x="563963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804" name="Google Shape;804;p34"/>
            <p:cNvCxnSpPr/>
            <p:nvPr/>
          </p:nvCxnSpPr>
          <p:spPr>
            <a:xfrm rot="-5400000">
              <a:off x="6134475"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805" name="Google Shape;805;p34"/>
            <p:cNvCxnSpPr/>
            <p:nvPr/>
          </p:nvCxnSpPr>
          <p:spPr>
            <a:xfrm rot="-5400000">
              <a:off x="-2277825"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806" name="Google Shape;806;p34"/>
            <p:cNvCxnSpPr/>
            <p:nvPr/>
          </p:nvCxnSpPr>
          <p:spPr>
            <a:xfrm rot="-5400000">
              <a:off x="-178298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807" name="Google Shape;807;p34"/>
            <p:cNvCxnSpPr/>
            <p:nvPr/>
          </p:nvCxnSpPr>
          <p:spPr>
            <a:xfrm rot="-5400000">
              <a:off x="-1288143"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808" name="Google Shape;808;p34"/>
            <p:cNvCxnSpPr/>
            <p:nvPr/>
          </p:nvCxnSpPr>
          <p:spPr>
            <a:xfrm rot="-5400000">
              <a:off x="-79330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809" name="Google Shape;809;p34"/>
            <p:cNvCxnSpPr/>
            <p:nvPr/>
          </p:nvCxnSpPr>
          <p:spPr>
            <a:xfrm rot="-5400000">
              <a:off x="-298460"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810" name="Google Shape;810;p34"/>
            <p:cNvCxnSpPr/>
            <p:nvPr/>
          </p:nvCxnSpPr>
          <p:spPr>
            <a:xfrm rot="-5400000">
              <a:off x="19638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811" name="Google Shape;811;p34"/>
            <p:cNvCxnSpPr/>
            <p:nvPr/>
          </p:nvCxnSpPr>
          <p:spPr>
            <a:xfrm rot="-5400000">
              <a:off x="691222"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812" name="Google Shape;812;p34"/>
            <p:cNvCxnSpPr/>
            <p:nvPr/>
          </p:nvCxnSpPr>
          <p:spPr>
            <a:xfrm rot="-5400000">
              <a:off x="1186063" y="2571750"/>
              <a:ext cx="5143500" cy="0"/>
            </a:xfrm>
            <a:prstGeom prst="straightConnector1">
              <a:avLst/>
            </a:prstGeom>
            <a:noFill/>
            <a:ln cap="flat" cmpd="sng" w="9525">
              <a:solidFill>
                <a:schemeClr val="dk2"/>
              </a:solidFill>
              <a:prstDash val="solid"/>
              <a:round/>
              <a:headEnd len="med" w="med" type="none"/>
              <a:tailEnd len="med" w="med" type="none"/>
            </a:ln>
          </p:spPr>
        </p:cxnSp>
      </p:grpSp>
      <p:sp>
        <p:nvSpPr>
          <p:cNvPr id="813" name="Google Shape;813;p34"/>
          <p:cNvSpPr txBox="1"/>
          <p:nvPr>
            <p:ph idx="1" type="subTitle"/>
          </p:nvPr>
        </p:nvSpPr>
        <p:spPr>
          <a:xfrm>
            <a:off x="720000" y="1169725"/>
            <a:ext cx="7704000" cy="22839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spcBef>
                <a:spcPts val="300"/>
              </a:spcBef>
              <a:spcAft>
                <a:spcPts val="0"/>
              </a:spcAft>
              <a:buSzPts val="1200"/>
              <a:buFont typeface="Raleway Light"/>
              <a:buChar char="●"/>
              <a:defRPr/>
            </a:lvl1pPr>
            <a:lvl2pPr lvl="1" rtl="0">
              <a:lnSpc>
                <a:spcPct val="100000"/>
              </a:lnSpc>
              <a:spcBef>
                <a:spcPts val="0"/>
              </a:spcBef>
              <a:spcAft>
                <a:spcPts val="0"/>
              </a:spcAft>
              <a:buSzPts val="1200"/>
              <a:buFont typeface="Nunito Light"/>
              <a:buChar char="○"/>
              <a:defRPr/>
            </a:lvl2pPr>
            <a:lvl3pPr lvl="2" rtl="0">
              <a:lnSpc>
                <a:spcPct val="100000"/>
              </a:lnSpc>
              <a:spcBef>
                <a:spcPts val="0"/>
              </a:spcBef>
              <a:spcAft>
                <a:spcPts val="0"/>
              </a:spcAft>
              <a:buSzPts val="1200"/>
              <a:buFont typeface="Nunito Light"/>
              <a:buChar char="■"/>
              <a:defRPr/>
            </a:lvl3pPr>
            <a:lvl4pPr lvl="3" rtl="0">
              <a:lnSpc>
                <a:spcPct val="100000"/>
              </a:lnSpc>
              <a:spcBef>
                <a:spcPts val="0"/>
              </a:spcBef>
              <a:spcAft>
                <a:spcPts val="0"/>
              </a:spcAft>
              <a:buSzPts val="1200"/>
              <a:buFont typeface="Nunito Light"/>
              <a:buChar char="●"/>
              <a:defRPr/>
            </a:lvl4pPr>
            <a:lvl5pPr lvl="4" rtl="0">
              <a:lnSpc>
                <a:spcPct val="100000"/>
              </a:lnSpc>
              <a:spcBef>
                <a:spcPts val="0"/>
              </a:spcBef>
              <a:spcAft>
                <a:spcPts val="0"/>
              </a:spcAft>
              <a:buSzPts val="1200"/>
              <a:buFont typeface="Nunito Light"/>
              <a:buChar char="○"/>
              <a:defRPr/>
            </a:lvl5pPr>
            <a:lvl6pPr lvl="5" rtl="0">
              <a:lnSpc>
                <a:spcPct val="100000"/>
              </a:lnSpc>
              <a:spcBef>
                <a:spcPts val="0"/>
              </a:spcBef>
              <a:spcAft>
                <a:spcPts val="0"/>
              </a:spcAft>
              <a:buSzPts val="1200"/>
              <a:buFont typeface="Nunito Light"/>
              <a:buChar char="■"/>
              <a:defRPr/>
            </a:lvl6pPr>
            <a:lvl7pPr lvl="6" rtl="0">
              <a:lnSpc>
                <a:spcPct val="100000"/>
              </a:lnSpc>
              <a:spcBef>
                <a:spcPts val="0"/>
              </a:spcBef>
              <a:spcAft>
                <a:spcPts val="0"/>
              </a:spcAft>
              <a:buSzPts val="1200"/>
              <a:buFont typeface="Nunito Light"/>
              <a:buChar char="●"/>
              <a:defRPr/>
            </a:lvl7pPr>
            <a:lvl8pPr lvl="7" rtl="0">
              <a:lnSpc>
                <a:spcPct val="100000"/>
              </a:lnSpc>
              <a:spcBef>
                <a:spcPts val="0"/>
              </a:spcBef>
              <a:spcAft>
                <a:spcPts val="0"/>
              </a:spcAft>
              <a:buSzPts val="1200"/>
              <a:buFont typeface="Nunito Light"/>
              <a:buChar char="○"/>
              <a:defRPr/>
            </a:lvl8pPr>
            <a:lvl9pPr lvl="8" rtl="0">
              <a:lnSpc>
                <a:spcPct val="100000"/>
              </a:lnSpc>
              <a:spcBef>
                <a:spcPts val="0"/>
              </a:spcBef>
              <a:spcAft>
                <a:spcPts val="0"/>
              </a:spcAft>
              <a:buSzPts val="1200"/>
              <a:buFont typeface="Nunito Light"/>
              <a:buChar char="■"/>
              <a:defRPr/>
            </a:lvl9pPr>
          </a:lstStyle>
          <a:p/>
        </p:txBody>
      </p:sp>
      <p:sp>
        <p:nvSpPr>
          <p:cNvPr id="814" name="Google Shape;814;p34"/>
          <p:cNvSpPr txBox="1"/>
          <p:nvPr>
            <p:ph type="title"/>
          </p:nvPr>
        </p:nvSpPr>
        <p:spPr>
          <a:xfrm>
            <a:off x="720000" y="407675"/>
            <a:ext cx="7704000" cy="6102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815" name="Google Shape;815;p34"/>
          <p:cNvGrpSpPr/>
          <p:nvPr/>
        </p:nvGrpSpPr>
        <p:grpSpPr>
          <a:xfrm>
            <a:off x="291225" y="132550"/>
            <a:ext cx="992400" cy="771600"/>
            <a:chOff x="291225" y="132550"/>
            <a:chExt cx="992400" cy="771600"/>
          </a:xfrm>
        </p:grpSpPr>
        <p:cxnSp>
          <p:nvCxnSpPr>
            <p:cNvPr id="816" name="Google Shape;816;p34"/>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817" name="Google Shape;817;p34"/>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grpSp>
        <p:nvGrpSpPr>
          <p:cNvPr id="818" name="Google Shape;818;p34"/>
          <p:cNvGrpSpPr/>
          <p:nvPr/>
        </p:nvGrpSpPr>
        <p:grpSpPr>
          <a:xfrm rot="10800000">
            <a:off x="7860375" y="4239350"/>
            <a:ext cx="992400" cy="771600"/>
            <a:chOff x="291225" y="132550"/>
            <a:chExt cx="992400" cy="771600"/>
          </a:xfrm>
        </p:grpSpPr>
        <p:cxnSp>
          <p:nvCxnSpPr>
            <p:cNvPr id="819" name="Google Shape;819;p34"/>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820" name="Google Shape;820;p34"/>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4_1_1_1">
    <p:spTree>
      <p:nvGrpSpPr>
        <p:cNvPr id="821" name="Shape 821"/>
        <p:cNvGrpSpPr/>
        <p:nvPr/>
      </p:nvGrpSpPr>
      <p:grpSpPr>
        <a:xfrm>
          <a:off x="0" y="0"/>
          <a:ext cx="0" cy="0"/>
          <a:chOff x="0" y="0"/>
          <a:chExt cx="0" cy="0"/>
        </a:xfrm>
      </p:grpSpPr>
      <p:grpSp>
        <p:nvGrpSpPr>
          <p:cNvPr id="822" name="Google Shape;822;p35"/>
          <p:cNvGrpSpPr/>
          <p:nvPr/>
        </p:nvGrpSpPr>
        <p:grpSpPr>
          <a:xfrm>
            <a:off x="0" y="0"/>
            <a:ext cx="9144000" cy="5143500"/>
            <a:chOff x="0" y="0"/>
            <a:chExt cx="9144000" cy="5143500"/>
          </a:xfrm>
        </p:grpSpPr>
        <p:cxnSp>
          <p:nvCxnSpPr>
            <p:cNvPr id="823" name="Google Shape;823;p35"/>
            <p:cNvCxnSpPr/>
            <p:nvPr/>
          </p:nvCxnSpPr>
          <p:spPr>
            <a:xfrm>
              <a:off x="0" y="40737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824" name="Google Shape;824;p35"/>
            <p:cNvCxnSpPr/>
            <p:nvPr/>
          </p:nvCxnSpPr>
          <p:spPr>
            <a:xfrm>
              <a:off x="0" y="902217"/>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825" name="Google Shape;825;p35"/>
            <p:cNvCxnSpPr/>
            <p:nvPr/>
          </p:nvCxnSpPr>
          <p:spPr>
            <a:xfrm>
              <a:off x="0" y="1397058"/>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826" name="Google Shape;826;p35"/>
            <p:cNvCxnSpPr/>
            <p:nvPr/>
          </p:nvCxnSpPr>
          <p:spPr>
            <a:xfrm>
              <a:off x="0" y="189190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827" name="Google Shape;827;p35"/>
            <p:cNvCxnSpPr/>
            <p:nvPr/>
          </p:nvCxnSpPr>
          <p:spPr>
            <a:xfrm>
              <a:off x="0" y="2386742"/>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828" name="Google Shape;828;p35"/>
            <p:cNvCxnSpPr/>
            <p:nvPr/>
          </p:nvCxnSpPr>
          <p:spPr>
            <a:xfrm>
              <a:off x="0" y="2881583"/>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829" name="Google Shape;829;p35"/>
            <p:cNvCxnSpPr/>
            <p:nvPr/>
          </p:nvCxnSpPr>
          <p:spPr>
            <a:xfrm>
              <a:off x="0" y="337642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830" name="Google Shape;830;p35"/>
            <p:cNvCxnSpPr/>
            <p:nvPr/>
          </p:nvCxnSpPr>
          <p:spPr>
            <a:xfrm>
              <a:off x="0" y="3871267"/>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831" name="Google Shape;831;p35"/>
            <p:cNvCxnSpPr/>
            <p:nvPr/>
          </p:nvCxnSpPr>
          <p:spPr>
            <a:xfrm>
              <a:off x="0" y="4366108"/>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832" name="Google Shape;832;p35"/>
            <p:cNvCxnSpPr/>
            <p:nvPr/>
          </p:nvCxnSpPr>
          <p:spPr>
            <a:xfrm>
              <a:off x="0" y="486095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833" name="Google Shape;833;p35"/>
            <p:cNvCxnSpPr/>
            <p:nvPr/>
          </p:nvCxnSpPr>
          <p:spPr>
            <a:xfrm rot="-5400000">
              <a:off x="168090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834" name="Google Shape;834;p35"/>
            <p:cNvCxnSpPr/>
            <p:nvPr/>
          </p:nvCxnSpPr>
          <p:spPr>
            <a:xfrm rot="-5400000">
              <a:off x="2175746"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835" name="Google Shape;835;p35"/>
            <p:cNvCxnSpPr/>
            <p:nvPr/>
          </p:nvCxnSpPr>
          <p:spPr>
            <a:xfrm rot="-5400000">
              <a:off x="2670587"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836" name="Google Shape;836;p35"/>
            <p:cNvCxnSpPr/>
            <p:nvPr/>
          </p:nvCxnSpPr>
          <p:spPr>
            <a:xfrm rot="-5400000">
              <a:off x="3165428"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837" name="Google Shape;837;p35"/>
            <p:cNvCxnSpPr/>
            <p:nvPr/>
          </p:nvCxnSpPr>
          <p:spPr>
            <a:xfrm rot="-5400000">
              <a:off x="3660269"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838" name="Google Shape;838;p35"/>
            <p:cNvCxnSpPr/>
            <p:nvPr/>
          </p:nvCxnSpPr>
          <p:spPr>
            <a:xfrm rot="-5400000">
              <a:off x="4155110"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839" name="Google Shape;839;p35"/>
            <p:cNvCxnSpPr/>
            <p:nvPr/>
          </p:nvCxnSpPr>
          <p:spPr>
            <a:xfrm rot="-5400000">
              <a:off x="464995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840" name="Google Shape;840;p35"/>
            <p:cNvCxnSpPr/>
            <p:nvPr/>
          </p:nvCxnSpPr>
          <p:spPr>
            <a:xfrm rot="-5400000">
              <a:off x="5144793"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841" name="Google Shape;841;p35"/>
            <p:cNvCxnSpPr/>
            <p:nvPr/>
          </p:nvCxnSpPr>
          <p:spPr>
            <a:xfrm rot="-5400000">
              <a:off x="563963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842" name="Google Shape;842;p35"/>
            <p:cNvCxnSpPr/>
            <p:nvPr/>
          </p:nvCxnSpPr>
          <p:spPr>
            <a:xfrm rot="-5400000">
              <a:off x="6134475"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843" name="Google Shape;843;p35"/>
            <p:cNvCxnSpPr/>
            <p:nvPr/>
          </p:nvCxnSpPr>
          <p:spPr>
            <a:xfrm rot="-5400000">
              <a:off x="-2277825"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844" name="Google Shape;844;p35"/>
            <p:cNvCxnSpPr/>
            <p:nvPr/>
          </p:nvCxnSpPr>
          <p:spPr>
            <a:xfrm rot="-5400000">
              <a:off x="-178298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845" name="Google Shape;845;p35"/>
            <p:cNvCxnSpPr/>
            <p:nvPr/>
          </p:nvCxnSpPr>
          <p:spPr>
            <a:xfrm rot="-5400000">
              <a:off x="-1288143"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846" name="Google Shape;846;p35"/>
            <p:cNvCxnSpPr/>
            <p:nvPr/>
          </p:nvCxnSpPr>
          <p:spPr>
            <a:xfrm rot="-5400000">
              <a:off x="-79330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847" name="Google Shape;847;p35"/>
            <p:cNvCxnSpPr/>
            <p:nvPr/>
          </p:nvCxnSpPr>
          <p:spPr>
            <a:xfrm rot="-5400000">
              <a:off x="-298460"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848" name="Google Shape;848;p35"/>
            <p:cNvCxnSpPr/>
            <p:nvPr/>
          </p:nvCxnSpPr>
          <p:spPr>
            <a:xfrm rot="-5400000">
              <a:off x="19638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849" name="Google Shape;849;p35"/>
            <p:cNvCxnSpPr/>
            <p:nvPr/>
          </p:nvCxnSpPr>
          <p:spPr>
            <a:xfrm rot="-5400000">
              <a:off x="691222"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850" name="Google Shape;850;p35"/>
            <p:cNvCxnSpPr/>
            <p:nvPr/>
          </p:nvCxnSpPr>
          <p:spPr>
            <a:xfrm rot="-5400000">
              <a:off x="1186063" y="2571750"/>
              <a:ext cx="5143500" cy="0"/>
            </a:xfrm>
            <a:prstGeom prst="straightConnector1">
              <a:avLst/>
            </a:prstGeom>
            <a:noFill/>
            <a:ln cap="flat" cmpd="sng" w="9525">
              <a:solidFill>
                <a:schemeClr val="dk2"/>
              </a:solidFill>
              <a:prstDash val="solid"/>
              <a:round/>
              <a:headEnd len="med" w="med" type="none"/>
              <a:tailEnd len="med" w="med" type="none"/>
            </a:ln>
          </p:spPr>
        </p:cxnSp>
      </p:grpSp>
      <p:sp>
        <p:nvSpPr>
          <p:cNvPr id="851" name="Google Shape;851;p35"/>
          <p:cNvSpPr txBox="1"/>
          <p:nvPr>
            <p:ph idx="1" type="subTitle"/>
          </p:nvPr>
        </p:nvSpPr>
        <p:spPr>
          <a:xfrm>
            <a:off x="726775" y="1169725"/>
            <a:ext cx="7704000" cy="3876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852" name="Google Shape;852;p35"/>
          <p:cNvSpPr txBox="1"/>
          <p:nvPr>
            <p:ph type="title"/>
          </p:nvPr>
        </p:nvSpPr>
        <p:spPr>
          <a:xfrm>
            <a:off x="720000" y="407675"/>
            <a:ext cx="7704000" cy="6102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853" name="Google Shape;853;p35"/>
          <p:cNvGrpSpPr/>
          <p:nvPr/>
        </p:nvGrpSpPr>
        <p:grpSpPr>
          <a:xfrm>
            <a:off x="291225" y="132550"/>
            <a:ext cx="992400" cy="771600"/>
            <a:chOff x="291225" y="132550"/>
            <a:chExt cx="992400" cy="771600"/>
          </a:xfrm>
        </p:grpSpPr>
        <p:cxnSp>
          <p:nvCxnSpPr>
            <p:cNvPr id="854" name="Google Shape;854;p35"/>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855" name="Google Shape;855;p35"/>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grpSp>
        <p:nvGrpSpPr>
          <p:cNvPr id="856" name="Google Shape;856;p35"/>
          <p:cNvGrpSpPr/>
          <p:nvPr/>
        </p:nvGrpSpPr>
        <p:grpSpPr>
          <a:xfrm rot="10800000">
            <a:off x="7860375" y="4239350"/>
            <a:ext cx="992400" cy="771600"/>
            <a:chOff x="291225" y="132550"/>
            <a:chExt cx="992400" cy="771600"/>
          </a:xfrm>
        </p:grpSpPr>
        <p:cxnSp>
          <p:nvCxnSpPr>
            <p:cNvPr id="857" name="Google Shape;857;p35"/>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858" name="Google Shape;858;p35"/>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859" name="Shape 859"/>
        <p:cNvGrpSpPr/>
        <p:nvPr/>
      </p:nvGrpSpPr>
      <p:grpSpPr>
        <a:xfrm>
          <a:off x="0" y="0"/>
          <a:ext cx="0" cy="0"/>
          <a:chOff x="0" y="0"/>
          <a:chExt cx="0" cy="0"/>
        </a:xfrm>
      </p:grpSpPr>
      <p:grpSp>
        <p:nvGrpSpPr>
          <p:cNvPr id="860" name="Google Shape;860;p36"/>
          <p:cNvGrpSpPr/>
          <p:nvPr/>
        </p:nvGrpSpPr>
        <p:grpSpPr>
          <a:xfrm>
            <a:off x="0" y="0"/>
            <a:ext cx="9144000" cy="5143500"/>
            <a:chOff x="0" y="0"/>
            <a:chExt cx="9144000" cy="5143500"/>
          </a:xfrm>
        </p:grpSpPr>
        <p:cxnSp>
          <p:nvCxnSpPr>
            <p:cNvPr id="861" name="Google Shape;861;p36"/>
            <p:cNvCxnSpPr/>
            <p:nvPr/>
          </p:nvCxnSpPr>
          <p:spPr>
            <a:xfrm>
              <a:off x="0" y="40737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862" name="Google Shape;862;p36"/>
            <p:cNvCxnSpPr/>
            <p:nvPr/>
          </p:nvCxnSpPr>
          <p:spPr>
            <a:xfrm>
              <a:off x="0" y="902217"/>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863" name="Google Shape;863;p36"/>
            <p:cNvCxnSpPr/>
            <p:nvPr/>
          </p:nvCxnSpPr>
          <p:spPr>
            <a:xfrm>
              <a:off x="0" y="1397058"/>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864" name="Google Shape;864;p36"/>
            <p:cNvCxnSpPr/>
            <p:nvPr/>
          </p:nvCxnSpPr>
          <p:spPr>
            <a:xfrm>
              <a:off x="0" y="189190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865" name="Google Shape;865;p36"/>
            <p:cNvCxnSpPr/>
            <p:nvPr/>
          </p:nvCxnSpPr>
          <p:spPr>
            <a:xfrm>
              <a:off x="0" y="2386742"/>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866" name="Google Shape;866;p36"/>
            <p:cNvCxnSpPr/>
            <p:nvPr/>
          </p:nvCxnSpPr>
          <p:spPr>
            <a:xfrm>
              <a:off x="0" y="2881583"/>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867" name="Google Shape;867;p36"/>
            <p:cNvCxnSpPr/>
            <p:nvPr/>
          </p:nvCxnSpPr>
          <p:spPr>
            <a:xfrm>
              <a:off x="0" y="337642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868" name="Google Shape;868;p36"/>
            <p:cNvCxnSpPr/>
            <p:nvPr/>
          </p:nvCxnSpPr>
          <p:spPr>
            <a:xfrm>
              <a:off x="0" y="3871267"/>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869" name="Google Shape;869;p36"/>
            <p:cNvCxnSpPr/>
            <p:nvPr/>
          </p:nvCxnSpPr>
          <p:spPr>
            <a:xfrm>
              <a:off x="0" y="4366108"/>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870" name="Google Shape;870;p36"/>
            <p:cNvCxnSpPr/>
            <p:nvPr/>
          </p:nvCxnSpPr>
          <p:spPr>
            <a:xfrm>
              <a:off x="0" y="486095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871" name="Google Shape;871;p36"/>
            <p:cNvCxnSpPr/>
            <p:nvPr/>
          </p:nvCxnSpPr>
          <p:spPr>
            <a:xfrm rot="-5400000">
              <a:off x="168090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872" name="Google Shape;872;p36"/>
            <p:cNvCxnSpPr/>
            <p:nvPr/>
          </p:nvCxnSpPr>
          <p:spPr>
            <a:xfrm rot="-5400000">
              <a:off x="2175746"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873" name="Google Shape;873;p36"/>
            <p:cNvCxnSpPr/>
            <p:nvPr/>
          </p:nvCxnSpPr>
          <p:spPr>
            <a:xfrm rot="-5400000">
              <a:off x="2670587"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874" name="Google Shape;874;p36"/>
            <p:cNvCxnSpPr/>
            <p:nvPr/>
          </p:nvCxnSpPr>
          <p:spPr>
            <a:xfrm rot="-5400000">
              <a:off x="3165428"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875" name="Google Shape;875;p36"/>
            <p:cNvCxnSpPr/>
            <p:nvPr/>
          </p:nvCxnSpPr>
          <p:spPr>
            <a:xfrm rot="-5400000">
              <a:off x="3660269"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876" name="Google Shape;876;p36"/>
            <p:cNvCxnSpPr/>
            <p:nvPr/>
          </p:nvCxnSpPr>
          <p:spPr>
            <a:xfrm rot="-5400000">
              <a:off x="4155110"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877" name="Google Shape;877;p36"/>
            <p:cNvCxnSpPr/>
            <p:nvPr/>
          </p:nvCxnSpPr>
          <p:spPr>
            <a:xfrm rot="-5400000">
              <a:off x="464995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878" name="Google Shape;878;p36"/>
            <p:cNvCxnSpPr/>
            <p:nvPr/>
          </p:nvCxnSpPr>
          <p:spPr>
            <a:xfrm rot="-5400000">
              <a:off x="5144793"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879" name="Google Shape;879;p36"/>
            <p:cNvCxnSpPr/>
            <p:nvPr/>
          </p:nvCxnSpPr>
          <p:spPr>
            <a:xfrm rot="-5400000">
              <a:off x="563963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880" name="Google Shape;880;p36"/>
            <p:cNvCxnSpPr/>
            <p:nvPr/>
          </p:nvCxnSpPr>
          <p:spPr>
            <a:xfrm rot="-5400000">
              <a:off x="6134475"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881" name="Google Shape;881;p36"/>
            <p:cNvCxnSpPr/>
            <p:nvPr/>
          </p:nvCxnSpPr>
          <p:spPr>
            <a:xfrm rot="-5400000">
              <a:off x="-2277825"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882" name="Google Shape;882;p36"/>
            <p:cNvCxnSpPr/>
            <p:nvPr/>
          </p:nvCxnSpPr>
          <p:spPr>
            <a:xfrm rot="-5400000">
              <a:off x="-178298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883" name="Google Shape;883;p36"/>
            <p:cNvCxnSpPr/>
            <p:nvPr/>
          </p:nvCxnSpPr>
          <p:spPr>
            <a:xfrm rot="-5400000">
              <a:off x="-1288143"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884" name="Google Shape;884;p36"/>
            <p:cNvCxnSpPr/>
            <p:nvPr/>
          </p:nvCxnSpPr>
          <p:spPr>
            <a:xfrm rot="-5400000">
              <a:off x="-79330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885" name="Google Shape;885;p36"/>
            <p:cNvCxnSpPr/>
            <p:nvPr/>
          </p:nvCxnSpPr>
          <p:spPr>
            <a:xfrm rot="-5400000">
              <a:off x="-298460"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886" name="Google Shape;886;p36"/>
            <p:cNvCxnSpPr/>
            <p:nvPr/>
          </p:nvCxnSpPr>
          <p:spPr>
            <a:xfrm rot="-5400000">
              <a:off x="19638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887" name="Google Shape;887;p36"/>
            <p:cNvCxnSpPr/>
            <p:nvPr/>
          </p:nvCxnSpPr>
          <p:spPr>
            <a:xfrm rot="-5400000">
              <a:off x="691222"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888" name="Google Shape;888;p36"/>
            <p:cNvCxnSpPr/>
            <p:nvPr/>
          </p:nvCxnSpPr>
          <p:spPr>
            <a:xfrm rot="-5400000">
              <a:off x="1186063" y="2571750"/>
              <a:ext cx="5143500" cy="0"/>
            </a:xfrm>
            <a:prstGeom prst="straightConnector1">
              <a:avLst/>
            </a:prstGeom>
            <a:noFill/>
            <a:ln cap="flat" cmpd="sng" w="9525">
              <a:solidFill>
                <a:schemeClr val="dk2"/>
              </a:solidFill>
              <a:prstDash val="solid"/>
              <a:round/>
              <a:headEnd len="med" w="med" type="none"/>
              <a:tailEnd len="med" w="med" type="none"/>
            </a:ln>
          </p:spPr>
        </p:cxnSp>
      </p:grpSp>
      <p:sp>
        <p:nvSpPr>
          <p:cNvPr id="889" name="Google Shape;889;p36"/>
          <p:cNvSpPr txBox="1"/>
          <p:nvPr>
            <p:ph idx="1" type="subTitle"/>
          </p:nvPr>
        </p:nvSpPr>
        <p:spPr>
          <a:xfrm>
            <a:off x="4748075" y="2749125"/>
            <a:ext cx="2973300" cy="14109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90" name="Google Shape;890;p36"/>
          <p:cNvSpPr txBox="1"/>
          <p:nvPr>
            <p:ph idx="2" type="subTitle"/>
          </p:nvPr>
        </p:nvSpPr>
        <p:spPr>
          <a:xfrm>
            <a:off x="1281650" y="2749125"/>
            <a:ext cx="2973300" cy="14109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91" name="Google Shape;891;p36"/>
          <p:cNvSpPr txBox="1"/>
          <p:nvPr>
            <p:ph idx="3" type="subTitle"/>
          </p:nvPr>
        </p:nvSpPr>
        <p:spPr>
          <a:xfrm>
            <a:off x="1281651" y="2383425"/>
            <a:ext cx="2973300" cy="365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400"/>
              <a:buFont typeface="Montserrat"/>
              <a:buNone/>
              <a:defRPr b="1" sz="2000">
                <a:solidFill>
                  <a:schemeClr val="lt1"/>
                </a:solidFill>
                <a:latin typeface="Montserrat"/>
                <a:ea typeface="Montserrat"/>
                <a:cs typeface="Montserrat"/>
                <a:sym typeface="Montserrat"/>
              </a:defRPr>
            </a:lvl1pPr>
            <a:lvl2pPr lvl="1"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2pPr>
            <a:lvl3pPr lvl="2"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3pPr>
            <a:lvl4pPr lvl="3"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4pPr>
            <a:lvl5pPr lvl="4"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5pPr>
            <a:lvl6pPr lvl="5"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6pPr>
            <a:lvl7pPr lvl="6"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7pPr>
            <a:lvl8pPr lvl="7"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8pPr>
            <a:lvl9pPr lvl="8"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9pPr>
          </a:lstStyle>
          <a:p/>
        </p:txBody>
      </p:sp>
      <p:sp>
        <p:nvSpPr>
          <p:cNvPr id="892" name="Google Shape;892;p36"/>
          <p:cNvSpPr txBox="1"/>
          <p:nvPr>
            <p:ph idx="4" type="subTitle"/>
          </p:nvPr>
        </p:nvSpPr>
        <p:spPr>
          <a:xfrm>
            <a:off x="4748104" y="2383425"/>
            <a:ext cx="2973300" cy="365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400"/>
              <a:buFont typeface="Montserrat"/>
              <a:buNone/>
              <a:defRPr b="1" sz="2000">
                <a:solidFill>
                  <a:schemeClr val="lt1"/>
                </a:solidFill>
                <a:latin typeface="Montserrat"/>
                <a:ea typeface="Montserrat"/>
                <a:cs typeface="Montserrat"/>
                <a:sym typeface="Montserrat"/>
              </a:defRPr>
            </a:lvl1pPr>
            <a:lvl2pPr lvl="1"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2pPr>
            <a:lvl3pPr lvl="2"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3pPr>
            <a:lvl4pPr lvl="3"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4pPr>
            <a:lvl5pPr lvl="4"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5pPr>
            <a:lvl6pPr lvl="5"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6pPr>
            <a:lvl7pPr lvl="6"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7pPr>
            <a:lvl8pPr lvl="7"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8pPr>
            <a:lvl9pPr lvl="8"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9pPr>
          </a:lstStyle>
          <a:p/>
        </p:txBody>
      </p:sp>
      <p:sp>
        <p:nvSpPr>
          <p:cNvPr id="893" name="Google Shape;893;p36"/>
          <p:cNvSpPr txBox="1"/>
          <p:nvPr>
            <p:ph type="title"/>
          </p:nvPr>
        </p:nvSpPr>
        <p:spPr>
          <a:xfrm>
            <a:off x="720000" y="407675"/>
            <a:ext cx="7704000" cy="6102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894" name="Google Shape;894;p36"/>
          <p:cNvGrpSpPr/>
          <p:nvPr/>
        </p:nvGrpSpPr>
        <p:grpSpPr>
          <a:xfrm>
            <a:off x="291225" y="132550"/>
            <a:ext cx="992400" cy="771600"/>
            <a:chOff x="291225" y="132550"/>
            <a:chExt cx="992400" cy="771600"/>
          </a:xfrm>
        </p:grpSpPr>
        <p:cxnSp>
          <p:nvCxnSpPr>
            <p:cNvPr id="895" name="Google Shape;895;p36"/>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896" name="Google Shape;896;p36"/>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grpSp>
        <p:nvGrpSpPr>
          <p:cNvPr id="897" name="Google Shape;897;p36"/>
          <p:cNvGrpSpPr/>
          <p:nvPr/>
        </p:nvGrpSpPr>
        <p:grpSpPr>
          <a:xfrm flipH="1">
            <a:off x="7860375" y="132550"/>
            <a:ext cx="992400" cy="771600"/>
            <a:chOff x="291225" y="132550"/>
            <a:chExt cx="992400" cy="771600"/>
          </a:xfrm>
        </p:grpSpPr>
        <p:cxnSp>
          <p:nvCxnSpPr>
            <p:cNvPr id="898" name="Google Shape;898;p36"/>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899" name="Google Shape;899;p36"/>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900" name="Shape 900"/>
        <p:cNvGrpSpPr/>
        <p:nvPr/>
      </p:nvGrpSpPr>
      <p:grpSpPr>
        <a:xfrm>
          <a:off x="0" y="0"/>
          <a:ext cx="0" cy="0"/>
          <a:chOff x="0" y="0"/>
          <a:chExt cx="0" cy="0"/>
        </a:xfrm>
      </p:grpSpPr>
      <p:grpSp>
        <p:nvGrpSpPr>
          <p:cNvPr id="901" name="Google Shape;901;p37"/>
          <p:cNvGrpSpPr/>
          <p:nvPr/>
        </p:nvGrpSpPr>
        <p:grpSpPr>
          <a:xfrm>
            <a:off x="0" y="0"/>
            <a:ext cx="9144000" cy="5143500"/>
            <a:chOff x="0" y="0"/>
            <a:chExt cx="9144000" cy="5143500"/>
          </a:xfrm>
        </p:grpSpPr>
        <p:cxnSp>
          <p:nvCxnSpPr>
            <p:cNvPr id="902" name="Google Shape;902;p37"/>
            <p:cNvCxnSpPr/>
            <p:nvPr/>
          </p:nvCxnSpPr>
          <p:spPr>
            <a:xfrm>
              <a:off x="0" y="40737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903" name="Google Shape;903;p37"/>
            <p:cNvCxnSpPr/>
            <p:nvPr/>
          </p:nvCxnSpPr>
          <p:spPr>
            <a:xfrm>
              <a:off x="0" y="902217"/>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904" name="Google Shape;904;p37"/>
            <p:cNvCxnSpPr/>
            <p:nvPr/>
          </p:nvCxnSpPr>
          <p:spPr>
            <a:xfrm>
              <a:off x="0" y="1397058"/>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905" name="Google Shape;905;p37"/>
            <p:cNvCxnSpPr/>
            <p:nvPr/>
          </p:nvCxnSpPr>
          <p:spPr>
            <a:xfrm>
              <a:off x="0" y="189190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906" name="Google Shape;906;p37"/>
            <p:cNvCxnSpPr/>
            <p:nvPr/>
          </p:nvCxnSpPr>
          <p:spPr>
            <a:xfrm>
              <a:off x="0" y="2386742"/>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907" name="Google Shape;907;p37"/>
            <p:cNvCxnSpPr/>
            <p:nvPr/>
          </p:nvCxnSpPr>
          <p:spPr>
            <a:xfrm>
              <a:off x="0" y="2881583"/>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908" name="Google Shape;908;p37"/>
            <p:cNvCxnSpPr/>
            <p:nvPr/>
          </p:nvCxnSpPr>
          <p:spPr>
            <a:xfrm>
              <a:off x="0" y="337642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909" name="Google Shape;909;p37"/>
            <p:cNvCxnSpPr/>
            <p:nvPr/>
          </p:nvCxnSpPr>
          <p:spPr>
            <a:xfrm>
              <a:off x="0" y="3871267"/>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910" name="Google Shape;910;p37"/>
            <p:cNvCxnSpPr/>
            <p:nvPr/>
          </p:nvCxnSpPr>
          <p:spPr>
            <a:xfrm>
              <a:off x="0" y="4366108"/>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911" name="Google Shape;911;p37"/>
            <p:cNvCxnSpPr/>
            <p:nvPr/>
          </p:nvCxnSpPr>
          <p:spPr>
            <a:xfrm>
              <a:off x="0" y="486095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912" name="Google Shape;912;p37"/>
            <p:cNvCxnSpPr/>
            <p:nvPr/>
          </p:nvCxnSpPr>
          <p:spPr>
            <a:xfrm rot="-5400000">
              <a:off x="168090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913" name="Google Shape;913;p37"/>
            <p:cNvCxnSpPr/>
            <p:nvPr/>
          </p:nvCxnSpPr>
          <p:spPr>
            <a:xfrm rot="-5400000">
              <a:off x="2175746"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914" name="Google Shape;914;p37"/>
            <p:cNvCxnSpPr/>
            <p:nvPr/>
          </p:nvCxnSpPr>
          <p:spPr>
            <a:xfrm rot="-5400000">
              <a:off x="2670587"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915" name="Google Shape;915;p37"/>
            <p:cNvCxnSpPr/>
            <p:nvPr/>
          </p:nvCxnSpPr>
          <p:spPr>
            <a:xfrm rot="-5400000">
              <a:off x="3165428"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916" name="Google Shape;916;p37"/>
            <p:cNvCxnSpPr/>
            <p:nvPr/>
          </p:nvCxnSpPr>
          <p:spPr>
            <a:xfrm rot="-5400000">
              <a:off x="3660269"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917" name="Google Shape;917;p37"/>
            <p:cNvCxnSpPr/>
            <p:nvPr/>
          </p:nvCxnSpPr>
          <p:spPr>
            <a:xfrm rot="-5400000">
              <a:off x="4155110"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918" name="Google Shape;918;p37"/>
            <p:cNvCxnSpPr/>
            <p:nvPr/>
          </p:nvCxnSpPr>
          <p:spPr>
            <a:xfrm rot="-5400000">
              <a:off x="464995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919" name="Google Shape;919;p37"/>
            <p:cNvCxnSpPr/>
            <p:nvPr/>
          </p:nvCxnSpPr>
          <p:spPr>
            <a:xfrm rot="-5400000">
              <a:off x="5144793"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920" name="Google Shape;920;p37"/>
            <p:cNvCxnSpPr/>
            <p:nvPr/>
          </p:nvCxnSpPr>
          <p:spPr>
            <a:xfrm rot="-5400000">
              <a:off x="563963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921" name="Google Shape;921;p37"/>
            <p:cNvCxnSpPr/>
            <p:nvPr/>
          </p:nvCxnSpPr>
          <p:spPr>
            <a:xfrm rot="-5400000">
              <a:off x="6134475"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922" name="Google Shape;922;p37"/>
            <p:cNvCxnSpPr/>
            <p:nvPr/>
          </p:nvCxnSpPr>
          <p:spPr>
            <a:xfrm rot="-5400000">
              <a:off x="-2277825"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923" name="Google Shape;923;p37"/>
            <p:cNvCxnSpPr/>
            <p:nvPr/>
          </p:nvCxnSpPr>
          <p:spPr>
            <a:xfrm rot="-5400000">
              <a:off x="-178298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924" name="Google Shape;924;p37"/>
            <p:cNvCxnSpPr/>
            <p:nvPr/>
          </p:nvCxnSpPr>
          <p:spPr>
            <a:xfrm rot="-5400000">
              <a:off x="-1288143"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925" name="Google Shape;925;p37"/>
            <p:cNvCxnSpPr/>
            <p:nvPr/>
          </p:nvCxnSpPr>
          <p:spPr>
            <a:xfrm rot="-5400000">
              <a:off x="-79330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926" name="Google Shape;926;p37"/>
            <p:cNvCxnSpPr/>
            <p:nvPr/>
          </p:nvCxnSpPr>
          <p:spPr>
            <a:xfrm rot="-5400000">
              <a:off x="-298460"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927" name="Google Shape;927;p37"/>
            <p:cNvCxnSpPr/>
            <p:nvPr/>
          </p:nvCxnSpPr>
          <p:spPr>
            <a:xfrm rot="-5400000">
              <a:off x="19638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928" name="Google Shape;928;p37"/>
            <p:cNvCxnSpPr/>
            <p:nvPr/>
          </p:nvCxnSpPr>
          <p:spPr>
            <a:xfrm rot="-5400000">
              <a:off x="691222"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929" name="Google Shape;929;p37"/>
            <p:cNvCxnSpPr/>
            <p:nvPr/>
          </p:nvCxnSpPr>
          <p:spPr>
            <a:xfrm rot="-5400000">
              <a:off x="1186063" y="2571750"/>
              <a:ext cx="5143500" cy="0"/>
            </a:xfrm>
            <a:prstGeom prst="straightConnector1">
              <a:avLst/>
            </a:prstGeom>
            <a:noFill/>
            <a:ln cap="flat" cmpd="sng" w="9525">
              <a:solidFill>
                <a:schemeClr val="dk2"/>
              </a:solidFill>
              <a:prstDash val="solid"/>
              <a:round/>
              <a:headEnd len="med" w="med" type="none"/>
              <a:tailEnd len="med" w="med" type="none"/>
            </a:ln>
          </p:spPr>
        </p:cxnSp>
      </p:grpSp>
      <p:sp>
        <p:nvSpPr>
          <p:cNvPr id="930" name="Google Shape;930;p37"/>
          <p:cNvSpPr txBox="1"/>
          <p:nvPr>
            <p:ph idx="1" type="subTitle"/>
          </p:nvPr>
        </p:nvSpPr>
        <p:spPr>
          <a:xfrm>
            <a:off x="4746025" y="1894256"/>
            <a:ext cx="3462000" cy="19875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31" name="Google Shape;931;p37"/>
          <p:cNvSpPr txBox="1"/>
          <p:nvPr>
            <p:ph idx="2" type="subTitle"/>
          </p:nvPr>
        </p:nvSpPr>
        <p:spPr>
          <a:xfrm>
            <a:off x="788550" y="1894256"/>
            <a:ext cx="3462000" cy="19875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32" name="Google Shape;932;p37"/>
          <p:cNvSpPr txBox="1"/>
          <p:nvPr>
            <p:ph type="title"/>
          </p:nvPr>
        </p:nvSpPr>
        <p:spPr>
          <a:xfrm>
            <a:off x="720000" y="407675"/>
            <a:ext cx="7704000" cy="6102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933" name="Google Shape;933;p37"/>
          <p:cNvGrpSpPr/>
          <p:nvPr/>
        </p:nvGrpSpPr>
        <p:grpSpPr>
          <a:xfrm>
            <a:off x="291225" y="132550"/>
            <a:ext cx="992400" cy="771600"/>
            <a:chOff x="291225" y="132550"/>
            <a:chExt cx="992400" cy="771600"/>
          </a:xfrm>
        </p:grpSpPr>
        <p:cxnSp>
          <p:nvCxnSpPr>
            <p:cNvPr id="934" name="Google Shape;934;p37"/>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935" name="Google Shape;935;p37"/>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grpSp>
        <p:nvGrpSpPr>
          <p:cNvPr id="936" name="Google Shape;936;p37"/>
          <p:cNvGrpSpPr/>
          <p:nvPr/>
        </p:nvGrpSpPr>
        <p:grpSpPr>
          <a:xfrm rot="10800000">
            <a:off x="7860375" y="4239350"/>
            <a:ext cx="992400" cy="771600"/>
            <a:chOff x="291225" y="132550"/>
            <a:chExt cx="992400" cy="771600"/>
          </a:xfrm>
        </p:grpSpPr>
        <p:cxnSp>
          <p:nvCxnSpPr>
            <p:cNvPr id="937" name="Google Shape;937;p37"/>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938" name="Google Shape;938;p37"/>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939" name="Shape 939"/>
        <p:cNvGrpSpPr/>
        <p:nvPr/>
      </p:nvGrpSpPr>
      <p:grpSpPr>
        <a:xfrm>
          <a:off x="0" y="0"/>
          <a:ext cx="0" cy="0"/>
          <a:chOff x="0" y="0"/>
          <a:chExt cx="0" cy="0"/>
        </a:xfrm>
      </p:grpSpPr>
      <p:grpSp>
        <p:nvGrpSpPr>
          <p:cNvPr id="940" name="Google Shape;940;p38"/>
          <p:cNvGrpSpPr/>
          <p:nvPr/>
        </p:nvGrpSpPr>
        <p:grpSpPr>
          <a:xfrm>
            <a:off x="0" y="0"/>
            <a:ext cx="9144000" cy="5143500"/>
            <a:chOff x="0" y="0"/>
            <a:chExt cx="9144000" cy="5143500"/>
          </a:xfrm>
        </p:grpSpPr>
        <p:cxnSp>
          <p:nvCxnSpPr>
            <p:cNvPr id="941" name="Google Shape;941;p38"/>
            <p:cNvCxnSpPr/>
            <p:nvPr/>
          </p:nvCxnSpPr>
          <p:spPr>
            <a:xfrm>
              <a:off x="0" y="40737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942" name="Google Shape;942;p38"/>
            <p:cNvCxnSpPr/>
            <p:nvPr/>
          </p:nvCxnSpPr>
          <p:spPr>
            <a:xfrm>
              <a:off x="0" y="902217"/>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943" name="Google Shape;943;p38"/>
            <p:cNvCxnSpPr/>
            <p:nvPr/>
          </p:nvCxnSpPr>
          <p:spPr>
            <a:xfrm>
              <a:off x="0" y="1397058"/>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944" name="Google Shape;944;p38"/>
            <p:cNvCxnSpPr/>
            <p:nvPr/>
          </p:nvCxnSpPr>
          <p:spPr>
            <a:xfrm>
              <a:off x="0" y="189190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945" name="Google Shape;945;p38"/>
            <p:cNvCxnSpPr/>
            <p:nvPr/>
          </p:nvCxnSpPr>
          <p:spPr>
            <a:xfrm>
              <a:off x="0" y="2386742"/>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946" name="Google Shape;946;p38"/>
            <p:cNvCxnSpPr/>
            <p:nvPr/>
          </p:nvCxnSpPr>
          <p:spPr>
            <a:xfrm>
              <a:off x="0" y="2881583"/>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947" name="Google Shape;947;p38"/>
            <p:cNvCxnSpPr/>
            <p:nvPr/>
          </p:nvCxnSpPr>
          <p:spPr>
            <a:xfrm>
              <a:off x="0" y="337642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948" name="Google Shape;948;p38"/>
            <p:cNvCxnSpPr/>
            <p:nvPr/>
          </p:nvCxnSpPr>
          <p:spPr>
            <a:xfrm>
              <a:off x="0" y="3871267"/>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949" name="Google Shape;949;p38"/>
            <p:cNvCxnSpPr/>
            <p:nvPr/>
          </p:nvCxnSpPr>
          <p:spPr>
            <a:xfrm>
              <a:off x="0" y="4366108"/>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950" name="Google Shape;950;p38"/>
            <p:cNvCxnSpPr/>
            <p:nvPr/>
          </p:nvCxnSpPr>
          <p:spPr>
            <a:xfrm>
              <a:off x="0" y="486095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951" name="Google Shape;951;p38"/>
            <p:cNvCxnSpPr/>
            <p:nvPr/>
          </p:nvCxnSpPr>
          <p:spPr>
            <a:xfrm rot="-5400000">
              <a:off x="168090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952" name="Google Shape;952;p38"/>
            <p:cNvCxnSpPr/>
            <p:nvPr/>
          </p:nvCxnSpPr>
          <p:spPr>
            <a:xfrm rot="-5400000">
              <a:off x="2175746"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953" name="Google Shape;953;p38"/>
            <p:cNvCxnSpPr/>
            <p:nvPr/>
          </p:nvCxnSpPr>
          <p:spPr>
            <a:xfrm rot="-5400000">
              <a:off x="2670587"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954" name="Google Shape;954;p38"/>
            <p:cNvCxnSpPr/>
            <p:nvPr/>
          </p:nvCxnSpPr>
          <p:spPr>
            <a:xfrm rot="-5400000">
              <a:off x="3165428"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955" name="Google Shape;955;p38"/>
            <p:cNvCxnSpPr/>
            <p:nvPr/>
          </p:nvCxnSpPr>
          <p:spPr>
            <a:xfrm rot="-5400000">
              <a:off x="3660269"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956" name="Google Shape;956;p38"/>
            <p:cNvCxnSpPr/>
            <p:nvPr/>
          </p:nvCxnSpPr>
          <p:spPr>
            <a:xfrm rot="-5400000">
              <a:off x="4155110"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957" name="Google Shape;957;p38"/>
            <p:cNvCxnSpPr/>
            <p:nvPr/>
          </p:nvCxnSpPr>
          <p:spPr>
            <a:xfrm rot="-5400000">
              <a:off x="464995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958" name="Google Shape;958;p38"/>
            <p:cNvCxnSpPr/>
            <p:nvPr/>
          </p:nvCxnSpPr>
          <p:spPr>
            <a:xfrm rot="-5400000">
              <a:off x="5144793"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959" name="Google Shape;959;p38"/>
            <p:cNvCxnSpPr/>
            <p:nvPr/>
          </p:nvCxnSpPr>
          <p:spPr>
            <a:xfrm rot="-5400000">
              <a:off x="563963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960" name="Google Shape;960;p38"/>
            <p:cNvCxnSpPr/>
            <p:nvPr/>
          </p:nvCxnSpPr>
          <p:spPr>
            <a:xfrm rot="-5400000">
              <a:off x="6134475"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961" name="Google Shape;961;p38"/>
            <p:cNvCxnSpPr/>
            <p:nvPr/>
          </p:nvCxnSpPr>
          <p:spPr>
            <a:xfrm rot="-5400000">
              <a:off x="-2277825"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962" name="Google Shape;962;p38"/>
            <p:cNvCxnSpPr/>
            <p:nvPr/>
          </p:nvCxnSpPr>
          <p:spPr>
            <a:xfrm rot="-5400000">
              <a:off x="-178298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963" name="Google Shape;963;p38"/>
            <p:cNvCxnSpPr/>
            <p:nvPr/>
          </p:nvCxnSpPr>
          <p:spPr>
            <a:xfrm rot="-5400000">
              <a:off x="-1288143"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964" name="Google Shape;964;p38"/>
            <p:cNvCxnSpPr/>
            <p:nvPr/>
          </p:nvCxnSpPr>
          <p:spPr>
            <a:xfrm rot="-5400000">
              <a:off x="-79330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965" name="Google Shape;965;p38"/>
            <p:cNvCxnSpPr/>
            <p:nvPr/>
          </p:nvCxnSpPr>
          <p:spPr>
            <a:xfrm rot="-5400000">
              <a:off x="-298460"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966" name="Google Shape;966;p38"/>
            <p:cNvCxnSpPr/>
            <p:nvPr/>
          </p:nvCxnSpPr>
          <p:spPr>
            <a:xfrm rot="-5400000">
              <a:off x="19638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967" name="Google Shape;967;p38"/>
            <p:cNvCxnSpPr/>
            <p:nvPr/>
          </p:nvCxnSpPr>
          <p:spPr>
            <a:xfrm rot="-5400000">
              <a:off x="691222"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968" name="Google Shape;968;p38"/>
            <p:cNvCxnSpPr/>
            <p:nvPr/>
          </p:nvCxnSpPr>
          <p:spPr>
            <a:xfrm rot="-5400000">
              <a:off x="1186063" y="2571750"/>
              <a:ext cx="5143500" cy="0"/>
            </a:xfrm>
            <a:prstGeom prst="straightConnector1">
              <a:avLst/>
            </a:prstGeom>
            <a:noFill/>
            <a:ln cap="flat" cmpd="sng" w="9525">
              <a:solidFill>
                <a:schemeClr val="dk2"/>
              </a:solidFill>
              <a:prstDash val="solid"/>
              <a:round/>
              <a:headEnd len="med" w="med" type="none"/>
              <a:tailEnd len="med" w="med" type="none"/>
            </a:ln>
          </p:spPr>
        </p:cxnSp>
      </p:grpSp>
      <p:sp>
        <p:nvSpPr>
          <p:cNvPr id="969" name="Google Shape;969;p38"/>
          <p:cNvSpPr txBox="1"/>
          <p:nvPr>
            <p:ph idx="1" type="subTitle"/>
          </p:nvPr>
        </p:nvSpPr>
        <p:spPr>
          <a:xfrm>
            <a:off x="791075" y="2257524"/>
            <a:ext cx="1973100" cy="16110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70" name="Google Shape;970;p38"/>
          <p:cNvSpPr txBox="1"/>
          <p:nvPr>
            <p:ph idx="2" type="subTitle"/>
          </p:nvPr>
        </p:nvSpPr>
        <p:spPr>
          <a:xfrm>
            <a:off x="3264375" y="2257526"/>
            <a:ext cx="1973100" cy="16110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71" name="Google Shape;971;p38"/>
          <p:cNvSpPr txBox="1"/>
          <p:nvPr>
            <p:ph idx="3" type="subTitle"/>
          </p:nvPr>
        </p:nvSpPr>
        <p:spPr>
          <a:xfrm>
            <a:off x="5737675" y="2257525"/>
            <a:ext cx="1973100" cy="16110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72" name="Google Shape;972;p38"/>
          <p:cNvSpPr txBox="1"/>
          <p:nvPr>
            <p:ph idx="4" type="subTitle"/>
          </p:nvPr>
        </p:nvSpPr>
        <p:spPr>
          <a:xfrm>
            <a:off x="791075" y="1891825"/>
            <a:ext cx="1973100" cy="365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Montserrat"/>
              <a:buNone/>
              <a:defRPr b="1" sz="2000">
                <a:solidFill>
                  <a:schemeClr val="lt1"/>
                </a:solidFill>
                <a:latin typeface="Montserrat"/>
                <a:ea typeface="Montserrat"/>
                <a:cs typeface="Montserrat"/>
                <a:sym typeface="Montserrat"/>
              </a:defRPr>
            </a:lvl1pPr>
            <a:lvl2pPr lvl="1"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2pPr>
            <a:lvl3pPr lvl="2"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3pPr>
            <a:lvl4pPr lvl="3"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4pPr>
            <a:lvl5pPr lvl="4"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5pPr>
            <a:lvl6pPr lvl="5"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6pPr>
            <a:lvl7pPr lvl="6"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7pPr>
            <a:lvl8pPr lvl="7"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8pPr>
            <a:lvl9pPr lvl="8"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9pPr>
          </a:lstStyle>
          <a:p/>
        </p:txBody>
      </p:sp>
      <p:sp>
        <p:nvSpPr>
          <p:cNvPr id="973" name="Google Shape;973;p38"/>
          <p:cNvSpPr txBox="1"/>
          <p:nvPr>
            <p:ph idx="5" type="subTitle"/>
          </p:nvPr>
        </p:nvSpPr>
        <p:spPr>
          <a:xfrm>
            <a:off x="3264375" y="1891825"/>
            <a:ext cx="1973100" cy="365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Montserrat"/>
              <a:buNone/>
              <a:defRPr b="1" sz="2000">
                <a:solidFill>
                  <a:schemeClr val="lt1"/>
                </a:solidFill>
                <a:latin typeface="Montserrat"/>
                <a:ea typeface="Montserrat"/>
                <a:cs typeface="Montserrat"/>
                <a:sym typeface="Montserrat"/>
              </a:defRPr>
            </a:lvl1pPr>
            <a:lvl2pPr lvl="1"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2pPr>
            <a:lvl3pPr lvl="2"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3pPr>
            <a:lvl4pPr lvl="3"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4pPr>
            <a:lvl5pPr lvl="4"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5pPr>
            <a:lvl6pPr lvl="5"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6pPr>
            <a:lvl7pPr lvl="6"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7pPr>
            <a:lvl8pPr lvl="7"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8pPr>
            <a:lvl9pPr lvl="8"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9pPr>
          </a:lstStyle>
          <a:p/>
        </p:txBody>
      </p:sp>
      <p:sp>
        <p:nvSpPr>
          <p:cNvPr id="974" name="Google Shape;974;p38"/>
          <p:cNvSpPr txBox="1"/>
          <p:nvPr>
            <p:ph idx="6" type="subTitle"/>
          </p:nvPr>
        </p:nvSpPr>
        <p:spPr>
          <a:xfrm>
            <a:off x="5737675" y="1891825"/>
            <a:ext cx="1973100" cy="365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Montserrat"/>
              <a:buNone/>
              <a:defRPr b="1" sz="2000">
                <a:solidFill>
                  <a:schemeClr val="lt1"/>
                </a:solidFill>
                <a:latin typeface="Montserrat"/>
                <a:ea typeface="Montserrat"/>
                <a:cs typeface="Montserrat"/>
                <a:sym typeface="Montserrat"/>
              </a:defRPr>
            </a:lvl1pPr>
            <a:lvl2pPr lvl="1"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2pPr>
            <a:lvl3pPr lvl="2"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3pPr>
            <a:lvl4pPr lvl="3"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4pPr>
            <a:lvl5pPr lvl="4"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5pPr>
            <a:lvl6pPr lvl="5"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6pPr>
            <a:lvl7pPr lvl="6"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7pPr>
            <a:lvl8pPr lvl="7"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8pPr>
            <a:lvl9pPr lvl="8"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9pPr>
          </a:lstStyle>
          <a:p/>
        </p:txBody>
      </p:sp>
      <p:sp>
        <p:nvSpPr>
          <p:cNvPr id="975" name="Google Shape;975;p38"/>
          <p:cNvSpPr txBox="1"/>
          <p:nvPr>
            <p:ph type="title"/>
          </p:nvPr>
        </p:nvSpPr>
        <p:spPr>
          <a:xfrm>
            <a:off x="720000" y="407675"/>
            <a:ext cx="7704000" cy="6102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976" name="Google Shape;976;p38"/>
          <p:cNvGrpSpPr/>
          <p:nvPr/>
        </p:nvGrpSpPr>
        <p:grpSpPr>
          <a:xfrm>
            <a:off x="291225" y="132550"/>
            <a:ext cx="992400" cy="771600"/>
            <a:chOff x="291225" y="132550"/>
            <a:chExt cx="992400" cy="771600"/>
          </a:xfrm>
        </p:grpSpPr>
        <p:cxnSp>
          <p:nvCxnSpPr>
            <p:cNvPr id="977" name="Google Shape;977;p38"/>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978" name="Google Shape;978;p38"/>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grpSp>
        <p:nvGrpSpPr>
          <p:cNvPr id="979" name="Google Shape;979;p38"/>
          <p:cNvGrpSpPr/>
          <p:nvPr/>
        </p:nvGrpSpPr>
        <p:grpSpPr>
          <a:xfrm flipH="1">
            <a:off x="7860375" y="132550"/>
            <a:ext cx="992400" cy="771600"/>
            <a:chOff x="291225" y="132550"/>
            <a:chExt cx="992400" cy="771600"/>
          </a:xfrm>
        </p:grpSpPr>
        <p:cxnSp>
          <p:nvCxnSpPr>
            <p:cNvPr id="980" name="Google Shape;980;p38"/>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981" name="Google Shape;981;p38"/>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982" name="Shape 982"/>
        <p:cNvGrpSpPr/>
        <p:nvPr/>
      </p:nvGrpSpPr>
      <p:grpSpPr>
        <a:xfrm>
          <a:off x="0" y="0"/>
          <a:ext cx="0" cy="0"/>
          <a:chOff x="0" y="0"/>
          <a:chExt cx="0" cy="0"/>
        </a:xfrm>
      </p:grpSpPr>
      <p:grpSp>
        <p:nvGrpSpPr>
          <p:cNvPr id="983" name="Google Shape;983;p39"/>
          <p:cNvGrpSpPr/>
          <p:nvPr/>
        </p:nvGrpSpPr>
        <p:grpSpPr>
          <a:xfrm>
            <a:off x="0" y="0"/>
            <a:ext cx="9144000" cy="5143500"/>
            <a:chOff x="0" y="0"/>
            <a:chExt cx="9144000" cy="5143500"/>
          </a:xfrm>
        </p:grpSpPr>
        <p:cxnSp>
          <p:nvCxnSpPr>
            <p:cNvPr id="984" name="Google Shape;984;p39"/>
            <p:cNvCxnSpPr/>
            <p:nvPr/>
          </p:nvCxnSpPr>
          <p:spPr>
            <a:xfrm>
              <a:off x="0" y="40737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985" name="Google Shape;985;p39"/>
            <p:cNvCxnSpPr/>
            <p:nvPr/>
          </p:nvCxnSpPr>
          <p:spPr>
            <a:xfrm>
              <a:off x="0" y="902217"/>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986" name="Google Shape;986;p39"/>
            <p:cNvCxnSpPr/>
            <p:nvPr/>
          </p:nvCxnSpPr>
          <p:spPr>
            <a:xfrm>
              <a:off x="0" y="1397058"/>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987" name="Google Shape;987;p39"/>
            <p:cNvCxnSpPr/>
            <p:nvPr/>
          </p:nvCxnSpPr>
          <p:spPr>
            <a:xfrm>
              <a:off x="0" y="189190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988" name="Google Shape;988;p39"/>
            <p:cNvCxnSpPr/>
            <p:nvPr/>
          </p:nvCxnSpPr>
          <p:spPr>
            <a:xfrm>
              <a:off x="0" y="2386742"/>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989" name="Google Shape;989;p39"/>
            <p:cNvCxnSpPr/>
            <p:nvPr/>
          </p:nvCxnSpPr>
          <p:spPr>
            <a:xfrm>
              <a:off x="0" y="2881583"/>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990" name="Google Shape;990;p39"/>
            <p:cNvCxnSpPr/>
            <p:nvPr/>
          </p:nvCxnSpPr>
          <p:spPr>
            <a:xfrm>
              <a:off x="0" y="337642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991" name="Google Shape;991;p39"/>
            <p:cNvCxnSpPr/>
            <p:nvPr/>
          </p:nvCxnSpPr>
          <p:spPr>
            <a:xfrm>
              <a:off x="0" y="3871267"/>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992" name="Google Shape;992;p39"/>
            <p:cNvCxnSpPr/>
            <p:nvPr/>
          </p:nvCxnSpPr>
          <p:spPr>
            <a:xfrm>
              <a:off x="0" y="4366108"/>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993" name="Google Shape;993;p39"/>
            <p:cNvCxnSpPr/>
            <p:nvPr/>
          </p:nvCxnSpPr>
          <p:spPr>
            <a:xfrm>
              <a:off x="0" y="486095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994" name="Google Shape;994;p39"/>
            <p:cNvCxnSpPr/>
            <p:nvPr/>
          </p:nvCxnSpPr>
          <p:spPr>
            <a:xfrm rot="-5400000">
              <a:off x="168090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995" name="Google Shape;995;p39"/>
            <p:cNvCxnSpPr/>
            <p:nvPr/>
          </p:nvCxnSpPr>
          <p:spPr>
            <a:xfrm rot="-5400000">
              <a:off x="2175746"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996" name="Google Shape;996;p39"/>
            <p:cNvCxnSpPr/>
            <p:nvPr/>
          </p:nvCxnSpPr>
          <p:spPr>
            <a:xfrm rot="-5400000">
              <a:off x="2670587"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997" name="Google Shape;997;p39"/>
            <p:cNvCxnSpPr/>
            <p:nvPr/>
          </p:nvCxnSpPr>
          <p:spPr>
            <a:xfrm rot="-5400000">
              <a:off x="3165428"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998" name="Google Shape;998;p39"/>
            <p:cNvCxnSpPr/>
            <p:nvPr/>
          </p:nvCxnSpPr>
          <p:spPr>
            <a:xfrm rot="-5400000">
              <a:off x="3660269"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999" name="Google Shape;999;p39"/>
            <p:cNvCxnSpPr/>
            <p:nvPr/>
          </p:nvCxnSpPr>
          <p:spPr>
            <a:xfrm rot="-5400000">
              <a:off x="4155110"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000" name="Google Shape;1000;p39"/>
            <p:cNvCxnSpPr/>
            <p:nvPr/>
          </p:nvCxnSpPr>
          <p:spPr>
            <a:xfrm rot="-5400000">
              <a:off x="464995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001" name="Google Shape;1001;p39"/>
            <p:cNvCxnSpPr/>
            <p:nvPr/>
          </p:nvCxnSpPr>
          <p:spPr>
            <a:xfrm rot="-5400000">
              <a:off x="5144793"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002" name="Google Shape;1002;p39"/>
            <p:cNvCxnSpPr/>
            <p:nvPr/>
          </p:nvCxnSpPr>
          <p:spPr>
            <a:xfrm rot="-5400000">
              <a:off x="563963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003" name="Google Shape;1003;p39"/>
            <p:cNvCxnSpPr/>
            <p:nvPr/>
          </p:nvCxnSpPr>
          <p:spPr>
            <a:xfrm rot="-5400000">
              <a:off x="6134475"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004" name="Google Shape;1004;p39"/>
            <p:cNvCxnSpPr/>
            <p:nvPr/>
          </p:nvCxnSpPr>
          <p:spPr>
            <a:xfrm rot="-5400000">
              <a:off x="-2277825"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005" name="Google Shape;1005;p39"/>
            <p:cNvCxnSpPr/>
            <p:nvPr/>
          </p:nvCxnSpPr>
          <p:spPr>
            <a:xfrm rot="-5400000">
              <a:off x="-178298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006" name="Google Shape;1006;p39"/>
            <p:cNvCxnSpPr/>
            <p:nvPr/>
          </p:nvCxnSpPr>
          <p:spPr>
            <a:xfrm rot="-5400000">
              <a:off x="-1288143"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007" name="Google Shape;1007;p39"/>
            <p:cNvCxnSpPr/>
            <p:nvPr/>
          </p:nvCxnSpPr>
          <p:spPr>
            <a:xfrm rot="-5400000">
              <a:off x="-79330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008" name="Google Shape;1008;p39"/>
            <p:cNvCxnSpPr/>
            <p:nvPr/>
          </p:nvCxnSpPr>
          <p:spPr>
            <a:xfrm rot="-5400000">
              <a:off x="-298460"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009" name="Google Shape;1009;p39"/>
            <p:cNvCxnSpPr/>
            <p:nvPr/>
          </p:nvCxnSpPr>
          <p:spPr>
            <a:xfrm rot="-5400000">
              <a:off x="19638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010" name="Google Shape;1010;p39"/>
            <p:cNvCxnSpPr/>
            <p:nvPr/>
          </p:nvCxnSpPr>
          <p:spPr>
            <a:xfrm rot="-5400000">
              <a:off x="691222"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011" name="Google Shape;1011;p39"/>
            <p:cNvCxnSpPr/>
            <p:nvPr/>
          </p:nvCxnSpPr>
          <p:spPr>
            <a:xfrm rot="-5400000">
              <a:off x="1186063" y="2571750"/>
              <a:ext cx="5143500" cy="0"/>
            </a:xfrm>
            <a:prstGeom prst="straightConnector1">
              <a:avLst/>
            </a:prstGeom>
            <a:noFill/>
            <a:ln cap="flat" cmpd="sng" w="9525">
              <a:solidFill>
                <a:schemeClr val="dk2"/>
              </a:solidFill>
              <a:prstDash val="solid"/>
              <a:round/>
              <a:headEnd len="med" w="med" type="none"/>
              <a:tailEnd len="med" w="med" type="none"/>
            </a:ln>
          </p:spPr>
        </p:cxnSp>
      </p:grpSp>
      <p:sp>
        <p:nvSpPr>
          <p:cNvPr id="1012" name="Google Shape;1012;p39"/>
          <p:cNvSpPr txBox="1"/>
          <p:nvPr>
            <p:ph idx="1" type="subTitle"/>
          </p:nvPr>
        </p:nvSpPr>
        <p:spPr>
          <a:xfrm>
            <a:off x="1291775" y="1760674"/>
            <a:ext cx="2811000" cy="8688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13" name="Google Shape;1013;p39"/>
          <p:cNvSpPr txBox="1"/>
          <p:nvPr>
            <p:ph idx="2" type="subTitle"/>
          </p:nvPr>
        </p:nvSpPr>
        <p:spPr>
          <a:xfrm>
            <a:off x="5248326" y="1760685"/>
            <a:ext cx="2811000" cy="8688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14" name="Google Shape;1014;p39"/>
          <p:cNvSpPr txBox="1"/>
          <p:nvPr>
            <p:ph idx="3" type="subTitle"/>
          </p:nvPr>
        </p:nvSpPr>
        <p:spPr>
          <a:xfrm>
            <a:off x="1291775" y="3735575"/>
            <a:ext cx="2811000" cy="8688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15" name="Google Shape;1015;p39"/>
          <p:cNvSpPr txBox="1"/>
          <p:nvPr>
            <p:ph idx="4" type="subTitle"/>
          </p:nvPr>
        </p:nvSpPr>
        <p:spPr>
          <a:xfrm>
            <a:off x="5248321" y="3735575"/>
            <a:ext cx="2811000" cy="8688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16" name="Google Shape;1016;p39"/>
          <p:cNvSpPr txBox="1"/>
          <p:nvPr>
            <p:ph idx="5" type="subTitle"/>
          </p:nvPr>
        </p:nvSpPr>
        <p:spPr>
          <a:xfrm>
            <a:off x="1291774" y="1391113"/>
            <a:ext cx="2811000" cy="377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Montserrat"/>
              <a:buNone/>
              <a:defRPr b="1" sz="2000">
                <a:solidFill>
                  <a:schemeClr val="lt1"/>
                </a:solidFill>
                <a:latin typeface="Montserrat"/>
                <a:ea typeface="Montserrat"/>
                <a:cs typeface="Montserrat"/>
                <a:sym typeface="Montserrat"/>
              </a:defRPr>
            </a:lvl1pPr>
            <a:lvl2pPr lvl="1"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2pPr>
            <a:lvl3pPr lvl="2"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3pPr>
            <a:lvl4pPr lvl="3"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4pPr>
            <a:lvl5pPr lvl="4"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5pPr>
            <a:lvl6pPr lvl="5"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6pPr>
            <a:lvl7pPr lvl="6"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7pPr>
            <a:lvl8pPr lvl="7"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8pPr>
            <a:lvl9pPr lvl="8"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9pPr>
          </a:lstStyle>
          <a:p/>
        </p:txBody>
      </p:sp>
      <p:sp>
        <p:nvSpPr>
          <p:cNvPr id="1017" name="Google Shape;1017;p39"/>
          <p:cNvSpPr txBox="1"/>
          <p:nvPr>
            <p:ph idx="6" type="subTitle"/>
          </p:nvPr>
        </p:nvSpPr>
        <p:spPr>
          <a:xfrm>
            <a:off x="1291774" y="3366100"/>
            <a:ext cx="2811000" cy="377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Montserrat"/>
              <a:buNone/>
              <a:defRPr b="1" sz="2000">
                <a:solidFill>
                  <a:schemeClr val="lt1"/>
                </a:solidFill>
                <a:latin typeface="Montserrat"/>
                <a:ea typeface="Montserrat"/>
                <a:cs typeface="Montserrat"/>
                <a:sym typeface="Montserrat"/>
              </a:defRPr>
            </a:lvl1pPr>
            <a:lvl2pPr lvl="1"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2pPr>
            <a:lvl3pPr lvl="2"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3pPr>
            <a:lvl4pPr lvl="3"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4pPr>
            <a:lvl5pPr lvl="4"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5pPr>
            <a:lvl6pPr lvl="5"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6pPr>
            <a:lvl7pPr lvl="6"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7pPr>
            <a:lvl8pPr lvl="7"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8pPr>
            <a:lvl9pPr lvl="8"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9pPr>
          </a:lstStyle>
          <a:p/>
        </p:txBody>
      </p:sp>
      <p:sp>
        <p:nvSpPr>
          <p:cNvPr id="1018" name="Google Shape;1018;p39"/>
          <p:cNvSpPr txBox="1"/>
          <p:nvPr>
            <p:ph idx="7" type="subTitle"/>
          </p:nvPr>
        </p:nvSpPr>
        <p:spPr>
          <a:xfrm>
            <a:off x="5248299" y="1391125"/>
            <a:ext cx="2811000" cy="377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Montserrat"/>
              <a:buNone/>
              <a:defRPr b="1" sz="2000">
                <a:solidFill>
                  <a:schemeClr val="lt1"/>
                </a:solidFill>
                <a:latin typeface="Montserrat"/>
                <a:ea typeface="Montserrat"/>
                <a:cs typeface="Montserrat"/>
                <a:sym typeface="Montserrat"/>
              </a:defRPr>
            </a:lvl1pPr>
            <a:lvl2pPr lvl="1"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2pPr>
            <a:lvl3pPr lvl="2"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3pPr>
            <a:lvl4pPr lvl="3"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4pPr>
            <a:lvl5pPr lvl="4"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5pPr>
            <a:lvl6pPr lvl="5"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6pPr>
            <a:lvl7pPr lvl="6"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7pPr>
            <a:lvl8pPr lvl="7"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8pPr>
            <a:lvl9pPr lvl="8"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9pPr>
          </a:lstStyle>
          <a:p/>
        </p:txBody>
      </p:sp>
      <p:sp>
        <p:nvSpPr>
          <p:cNvPr id="1019" name="Google Shape;1019;p39"/>
          <p:cNvSpPr txBox="1"/>
          <p:nvPr>
            <p:ph idx="8" type="subTitle"/>
          </p:nvPr>
        </p:nvSpPr>
        <p:spPr>
          <a:xfrm>
            <a:off x="5248287" y="3366100"/>
            <a:ext cx="2811000" cy="377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Montserrat"/>
              <a:buNone/>
              <a:defRPr b="1" sz="2000">
                <a:solidFill>
                  <a:schemeClr val="lt1"/>
                </a:solidFill>
                <a:latin typeface="Montserrat"/>
                <a:ea typeface="Montserrat"/>
                <a:cs typeface="Montserrat"/>
                <a:sym typeface="Montserrat"/>
              </a:defRPr>
            </a:lvl1pPr>
            <a:lvl2pPr lvl="1"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2pPr>
            <a:lvl3pPr lvl="2"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3pPr>
            <a:lvl4pPr lvl="3"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4pPr>
            <a:lvl5pPr lvl="4"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5pPr>
            <a:lvl6pPr lvl="5"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6pPr>
            <a:lvl7pPr lvl="6"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7pPr>
            <a:lvl8pPr lvl="7"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8pPr>
            <a:lvl9pPr lvl="8"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9pPr>
          </a:lstStyle>
          <a:p/>
        </p:txBody>
      </p:sp>
      <p:sp>
        <p:nvSpPr>
          <p:cNvPr id="1020" name="Google Shape;1020;p39"/>
          <p:cNvSpPr txBox="1"/>
          <p:nvPr>
            <p:ph type="title"/>
          </p:nvPr>
        </p:nvSpPr>
        <p:spPr>
          <a:xfrm>
            <a:off x="720000" y="407675"/>
            <a:ext cx="7704000" cy="6102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021" name="Google Shape;1021;p39"/>
          <p:cNvGrpSpPr/>
          <p:nvPr/>
        </p:nvGrpSpPr>
        <p:grpSpPr>
          <a:xfrm>
            <a:off x="291225" y="132550"/>
            <a:ext cx="992400" cy="771600"/>
            <a:chOff x="291225" y="132550"/>
            <a:chExt cx="992400" cy="771600"/>
          </a:xfrm>
        </p:grpSpPr>
        <p:cxnSp>
          <p:nvCxnSpPr>
            <p:cNvPr id="1022" name="Google Shape;1022;p39"/>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1023" name="Google Shape;1023;p39"/>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grpSp>
        <p:nvGrpSpPr>
          <p:cNvPr id="1024" name="Google Shape;1024;p39"/>
          <p:cNvGrpSpPr/>
          <p:nvPr/>
        </p:nvGrpSpPr>
        <p:grpSpPr>
          <a:xfrm flipH="1">
            <a:off x="7860375" y="132550"/>
            <a:ext cx="992400" cy="771600"/>
            <a:chOff x="291225" y="132550"/>
            <a:chExt cx="992400" cy="771600"/>
          </a:xfrm>
        </p:grpSpPr>
        <p:cxnSp>
          <p:nvCxnSpPr>
            <p:cNvPr id="1025" name="Google Shape;1025;p39"/>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1026" name="Google Shape;1026;p39"/>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grpSp>
        <p:nvGrpSpPr>
          <p:cNvPr id="1027" name="Google Shape;1027;p39"/>
          <p:cNvGrpSpPr/>
          <p:nvPr/>
        </p:nvGrpSpPr>
        <p:grpSpPr>
          <a:xfrm flipH="1" rot="10800000">
            <a:off x="291225" y="4239350"/>
            <a:ext cx="992400" cy="771600"/>
            <a:chOff x="291225" y="132550"/>
            <a:chExt cx="992400" cy="771600"/>
          </a:xfrm>
        </p:grpSpPr>
        <p:cxnSp>
          <p:nvCxnSpPr>
            <p:cNvPr id="1028" name="Google Shape;1028;p39"/>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1029" name="Google Shape;1029;p39"/>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grpSp>
        <p:nvGrpSpPr>
          <p:cNvPr id="1030" name="Google Shape;1030;p39"/>
          <p:cNvGrpSpPr/>
          <p:nvPr/>
        </p:nvGrpSpPr>
        <p:grpSpPr>
          <a:xfrm rot="10800000">
            <a:off x="7860375" y="4239350"/>
            <a:ext cx="992400" cy="771600"/>
            <a:chOff x="291225" y="132550"/>
            <a:chExt cx="992400" cy="771600"/>
          </a:xfrm>
        </p:grpSpPr>
        <p:cxnSp>
          <p:nvCxnSpPr>
            <p:cNvPr id="1031" name="Google Shape;1031;p39"/>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1032" name="Google Shape;1032;p39"/>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033" name="Shape 1033"/>
        <p:cNvGrpSpPr/>
        <p:nvPr/>
      </p:nvGrpSpPr>
      <p:grpSpPr>
        <a:xfrm>
          <a:off x="0" y="0"/>
          <a:ext cx="0" cy="0"/>
          <a:chOff x="0" y="0"/>
          <a:chExt cx="0" cy="0"/>
        </a:xfrm>
      </p:grpSpPr>
      <p:grpSp>
        <p:nvGrpSpPr>
          <p:cNvPr id="1034" name="Google Shape;1034;p40"/>
          <p:cNvGrpSpPr/>
          <p:nvPr/>
        </p:nvGrpSpPr>
        <p:grpSpPr>
          <a:xfrm>
            <a:off x="0" y="0"/>
            <a:ext cx="9144000" cy="5143500"/>
            <a:chOff x="0" y="0"/>
            <a:chExt cx="9144000" cy="5143500"/>
          </a:xfrm>
        </p:grpSpPr>
        <p:cxnSp>
          <p:nvCxnSpPr>
            <p:cNvPr id="1035" name="Google Shape;1035;p40"/>
            <p:cNvCxnSpPr/>
            <p:nvPr/>
          </p:nvCxnSpPr>
          <p:spPr>
            <a:xfrm>
              <a:off x="0" y="40737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036" name="Google Shape;1036;p40"/>
            <p:cNvCxnSpPr/>
            <p:nvPr/>
          </p:nvCxnSpPr>
          <p:spPr>
            <a:xfrm>
              <a:off x="0" y="902217"/>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037" name="Google Shape;1037;p40"/>
            <p:cNvCxnSpPr/>
            <p:nvPr/>
          </p:nvCxnSpPr>
          <p:spPr>
            <a:xfrm>
              <a:off x="0" y="1397058"/>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038" name="Google Shape;1038;p40"/>
            <p:cNvCxnSpPr/>
            <p:nvPr/>
          </p:nvCxnSpPr>
          <p:spPr>
            <a:xfrm>
              <a:off x="0" y="189190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039" name="Google Shape;1039;p40"/>
            <p:cNvCxnSpPr/>
            <p:nvPr/>
          </p:nvCxnSpPr>
          <p:spPr>
            <a:xfrm>
              <a:off x="0" y="2386742"/>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040" name="Google Shape;1040;p40"/>
            <p:cNvCxnSpPr/>
            <p:nvPr/>
          </p:nvCxnSpPr>
          <p:spPr>
            <a:xfrm>
              <a:off x="0" y="2881583"/>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041" name="Google Shape;1041;p40"/>
            <p:cNvCxnSpPr/>
            <p:nvPr/>
          </p:nvCxnSpPr>
          <p:spPr>
            <a:xfrm>
              <a:off x="0" y="337642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042" name="Google Shape;1042;p40"/>
            <p:cNvCxnSpPr/>
            <p:nvPr/>
          </p:nvCxnSpPr>
          <p:spPr>
            <a:xfrm>
              <a:off x="0" y="3871267"/>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043" name="Google Shape;1043;p40"/>
            <p:cNvCxnSpPr/>
            <p:nvPr/>
          </p:nvCxnSpPr>
          <p:spPr>
            <a:xfrm>
              <a:off x="0" y="4366108"/>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044" name="Google Shape;1044;p40"/>
            <p:cNvCxnSpPr/>
            <p:nvPr/>
          </p:nvCxnSpPr>
          <p:spPr>
            <a:xfrm>
              <a:off x="0" y="486095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045" name="Google Shape;1045;p40"/>
            <p:cNvCxnSpPr/>
            <p:nvPr/>
          </p:nvCxnSpPr>
          <p:spPr>
            <a:xfrm rot="-5400000">
              <a:off x="168090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046" name="Google Shape;1046;p40"/>
            <p:cNvCxnSpPr/>
            <p:nvPr/>
          </p:nvCxnSpPr>
          <p:spPr>
            <a:xfrm rot="-5400000">
              <a:off x="2175746"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047" name="Google Shape;1047;p40"/>
            <p:cNvCxnSpPr/>
            <p:nvPr/>
          </p:nvCxnSpPr>
          <p:spPr>
            <a:xfrm rot="-5400000">
              <a:off x="2670587"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048" name="Google Shape;1048;p40"/>
            <p:cNvCxnSpPr/>
            <p:nvPr/>
          </p:nvCxnSpPr>
          <p:spPr>
            <a:xfrm rot="-5400000">
              <a:off x="3165428"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049" name="Google Shape;1049;p40"/>
            <p:cNvCxnSpPr/>
            <p:nvPr/>
          </p:nvCxnSpPr>
          <p:spPr>
            <a:xfrm rot="-5400000">
              <a:off x="3660269"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050" name="Google Shape;1050;p40"/>
            <p:cNvCxnSpPr/>
            <p:nvPr/>
          </p:nvCxnSpPr>
          <p:spPr>
            <a:xfrm rot="-5400000">
              <a:off x="4155110"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051" name="Google Shape;1051;p40"/>
            <p:cNvCxnSpPr/>
            <p:nvPr/>
          </p:nvCxnSpPr>
          <p:spPr>
            <a:xfrm rot="-5400000">
              <a:off x="464995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052" name="Google Shape;1052;p40"/>
            <p:cNvCxnSpPr/>
            <p:nvPr/>
          </p:nvCxnSpPr>
          <p:spPr>
            <a:xfrm rot="-5400000">
              <a:off x="5144793"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053" name="Google Shape;1053;p40"/>
            <p:cNvCxnSpPr/>
            <p:nvPr/>
          </p:nvCxnSpPr>
          <p:spPr>
            <a:xfrm rot="-5400000">
              <a:off x="563963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054" name="Google Shape;1054;p40"/>
            <p:cNvCxnSpPr/>
            <p:nvPr/>
          </p:nvCxnSpPr>
          <p:spPr>
            <a:xfrm rot="-5400000">
              <a:off x="6134475"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055" name="Google Shape;1055;p40"/>
            <p:cNvCxnSpPr/>
            <p:nvPr/>
          </p:nvCxnSpPr>
          <p:spPr>
            <a:xfrm rot="-5400000">
              <a:off x="-2277825"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056" name="Google Shape;1056;p40"/>
            <p:cNvCxnSpPr/>
            <p:nvPr/>
          </p:nvCxnSpPr>
          <p:spPr>
            <a:xfrm rot="-5400000">
              <a:off x="-178298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057" name="Google Shape;1057;p40"/>
            <p:cNvCxnSpPr/>
            <p:nvPr/>
          </p:nvCxnSpPr>
          <p:spPr>
            <a:xfrm rot="-5400000">
              <a:off x="-1288143"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058" name="Google Shape;1058;p40"/>
            <p:cNvCxnSpPr/>
            <p:nvPr/>
          </p:nvCxnSpPr>
          <p:spPr>
            <a:xfrm rot="-5400000">
              <a:off x="-79330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059" name="Google Shape;1059;p40"/>
            <p:cNvCxnSpPr/>
            <p:nvPr/>
          </p:nvCxnSpPr>
          <p:spPr>
            <a:xfrm rot="-5400000">
              <a:off x="-298460"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060" name="Google Shape;1060;p40"/>
            <p:cNvCxnSpPr/>
            <p:nvPr/>
          </p:nvCxnSpPr>
          <p:spPr>
            <a:xfrm rot="-5400000">
              <a:off x="19638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061" name="Google Shape;1061;p40"/>
            <p:cNvCxnSpPr/>
            <p:nvPr/>
          </p:nvCxnSpPr>
          <p:spPr>
            <a:xfrm rot="-5400000">
              <a:off x="691222"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062" name="Google Shape;1062;p40"/>
            <p:cNvCxnSpPr/>
            <p:nvPr/>
          </p:nvCxnSpPr>
          <p:spPr>
            <a:xfrm rot="-5400000">
              <a:off x="1186063" y="2571750"/>
              <a:ext cx="5143500" cy="0"/>
            </a:xfrm>
            <a:prstGeom prst="straightConnector1">
              <a:avLst/>
            </a:prstGeom>
            <a:noFill/>
            <a:ln cap="flat" cmpd="sng" w="9525">
              <a:solidFill>
                <a:schemeClr val="dk2"/>
              </a:solidFill>
              <a:prstDash val="solid"/>
              <a:round/>
              <a:headEnd len="med" w="med" type="none"/>
              <a:tailEnd len="med" w="med" type="none"/>
            </a:ln>
          </p:spPr>
        </p:cxnSp>
      </p:grpSp>
      <p:sp>
        <p:nvSpPr>
          <p:cNvPr id="1063" name="Google Shape;1063;p40"/>
          <p:cNvSpPr txBox="1"/>
          <p:nvPr>
            <p:ph idx="1" type="subTitle"/>
          </p:nvPr>
        </p:nvSpPr>
        <p:spPr>
          <a:xfrm>
            <a:off x="720000" y="1765075"/>
            <a:ext cx="2202000" cy="11145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64" name="Google Shape;1064;p40"/>
          <p:cNvSpPr txBox="1"/>
          <p:nvPr>
            <p:ph idx="2" type="subTitle"/>
          </p:nvPr>
        </p:nvSpPr>
        <p:spPr>
          <a:xfrm>
            <a:off x="3472480" y="1764792"/>
            <a:ext cx="2199000" cy="1115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65" name="Google Shape;1065;p40"/>
          <p:cNvSpPr txBox="1"/>
          <p:nvPr>
            <p:ph idx="3" type="subTitle"/>
          </p:nvPr>
        </p:nvSpPr>
        <p:spPr>
          <a:xfrm>
            <a:off x="723340" y="3429000"/>
            <a:ext cx="2199000" cy="1115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66" name="Google Shape;1066;p40"/>
          <p:cNvSpPr txBox="1"/>
          <p:nvPr>
            <p:ph idx="4" type="subTitle"/>
          </p:nvPr>
        </p:nvSpPr>
        <p:spPr>
          <a:xfrm>
            <a:off x="3472650" y="3429000"/>
            <a:ext cx="2199000" cy="1115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67" name="Google Shape;1067;p40"/>
          <p:cNvSpPr txBox="1"/>
          <p:nvPr>
            <p:ph idx="5" type="subTitle"/>
          </p:nvPr>
        </p:nvSpPr>
        <p:spPr>
          <a:xfrm>
            <a:off x="6221960" y="1764792"/>
            <a:ext cx="2199000" cy="1115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68" name="Google Shape;1068;p40"/>
          <p:cNvSpPr txBox="1"/>
          <p:nvPr>
            <p:ph idx="6" type="subTitle"/>
          </p:nvPr>
        </p:nvSpPr>
        <p:spPr>
          <a:xfrm>
            <a:off x="6221960" y="3429000"/>
            <a:ext cx="2199000" cy="1115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69" name="Google Shape;1069;p40"/>
          <p:cNvSpPr txBox="1"/>
          <p:nvPr>
            <p:ph idx="7" type="subTitle"/>
          </p:nvPr>
        </p:nvSpPr>
        <p:spPr>
          <a:xfrm>
            <a:off x="720000" y="1399375"/>
            <a:ext cx="2202000" cy="365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Montserrat"/>
              <a:buNone/>
              <a:defRPr b="1" sz="2000">
                <a:solidFill>
                  <a:schemeClr val="lt1"/>
                </a:solidFill>
                <a:latin typeface="Montserrat"/>
                <a:ea typeface="Montserrat"/>
                <a:cs typeface="Montserrat"/>
                <a:sym typeface="Montserrat"/>
              </a:defRPr>
            </a:lvl1pPr>
            <a:lvl2pPr lvl="1"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2pPr>
            <a:lvl3pPr lvl="2"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3pPr>
            <a:lvl4pPr lvl="3"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4pPr>
            <a:lvl5pPr lvl="4"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5pPr>
            <a:lvl6pPr lvl="5"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6pPr>
            <a:lvl7pPr lvl="6"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7pPr>
            <a:lvl8pPr lvl="7"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8pPr>
            <a:lvl9pPr lvl="8"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9pPr>
          </a:lstStyle>
          <a:p/>
        </p:txBody>
      </p:sp>
      <p:sp>
        <p:nvSpPr>
          <p:cNvPr id="1070" name="Google Shape;1070;p40"/>
          <p:cNvSpPr txBox="1"/>
          <p:nvPr>
            <p:ph idx="8" type="subTitle"/>
          </p:nvPr>
        </p:nvSpPr>
        <p:spPr>
          <a:xfrm>
            <a:off x="3472480" y="1399375"/>
            <a:ext cx="2199000" cy="365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Montserrat"/>
              <a:buNone/>
              <a:defRPr b="1" sz="2000">
                <a:solidFill>
                  <a:schemeClr val="lt1"/>
                </a:solidFill>
                <a:latin typeface="Montserrat"/>
                <a:ea typeface="Montserrat"/>
                <a:cs typeface="Montserrat"/>
                <a:sym typeface="Montserrat"/>
              </a:defRPr>
            </a:lvl1pPr>
            <a:lvl2pPr lvl="1"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2pPr>
            <a:lvl3pPr lvl="2"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3pPr>
            <a:lvl4pPr lvl="3"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4pPr>
            <a:lvl5pPr lvl="4"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5pPr>
            <a:lvl6pPr lvl="5"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6pPr>
            <a:lvl7pPr lvl="6"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7pPr>
            <a:lvl8pPr lvl="7"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8pPr>
            <a:lvl9pPr lvl="8"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9pPr>
          </a:lstStyle>
          <a:p/>
        </p:txBody>
      </p:sp>
      <p:sp>
        <p:nvSpPr>
          <p:cNvPr id="1071" name="Google Shape;1071;p40"/>
          <p:cNvSpPr txBox="1"/>
          <p:nvPr>
            <p:ph idx="9" type="subTitle"/>
          </p:nvPr>
        </p:nvSpPr>
        <p:spPr>
          <a:xfrm>
            <a:off x="6221960" y="1399375"/>
            <a:ext cx="2199000" cy="365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Montserrat"/>
              <a:buNone/>
              <a:defRPr b="1" sz="2000">
                <a:solidFill>
                  <a:schemeClr val="lt1"/>
                </a:solidFill>
                <a:latin typeface="Montserrat"/>
                <a:ea typeface="Montserrat"/>
                <a:cs typeface="Montserrat"/>
                <a:sym typeface="Montserrat"/>
              </a:defRPr>
            </a:lvl1pPr>
            <a:lvl2pPr lvl="1"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2pPr>
            <a:lvl3pPr lvl="2"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3pPr>
            <a:lvl4pPr lvl="3"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4pPr>
            <a:lvl5pPr lvl="4"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5pPr>
            <a:lvl6pPr lvl="5"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6pPr>
            <a:lvl7pPr lvl="6"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7pPr>
            <a:lvl8pPr lvl="7"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8pPr>
            <a:lvl9pPr lvl="8"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9pPr>
          </a:lstStyle>
          <a:p/>
        </p:txBody>
      </p:sp>
      <p:sp>
        <p:nvSpPr>
          <p:cNvPr id="1072" name="Google Shape;1072;p40"/>
          <p:cNvSpPr txBox="1"/>
          <p:nvPr>
            <p:ph idx="13" type="subTitle"/>
          </p:nvPr>
        </p:nvSpPr>
        <p:spPr>
          <a:xfrm>
            <a:off x="720000" y="3063350"/>
            <a:ext cx="2202000" cy="365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Montserrat"/>
              <a:buNone/>
              <a:defRPr b="1" sz="2000">
                <a:solidFill>
                  <a:schemeClr val="lt1"/>
                </a:solidFill>
                <a:latin typeface="Montserrat"/>
                <a:ea typeface="Montserrat"/>
                <a:cs typeface="Montserrat"/>
                <a:sym typeface="Montserrat"/>
              </a:defRPr>
            </a:lvl1pPr>
            <a:lvl2pPr lvl="1"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2pPr>
            <a:lvl3pPr lvl="2"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3pPr>
            <a:lvl4pPr lvl="3"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4pPr>
            <a:lvl5pPr lvl="4"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5pPr>
            <a:lvl6pPr lvl="5"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6pPr>
            <a:lvl7pPr lvl="6"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7pPr>
            <a:lvl8pPr lvl="7"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8pPr>
            <a:lvl9pPr lvl="8"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9pPr>
          </a:lstStyle>
          <a:p/>
        </p:txBody>
      </p:sp>
      <p:sp>
        <p:nvSpPr>
          <p:cNvPr id="1073" name="Google Shape;1073;p40"/>
          <p:cNvSpPr txBox="1"/>
          <p:nvPr>
            <p:ph idx="14" type="subTitle"/>
          </p:nvPr>
        </p:nvSpPr>
        <p:spPr>
          <a:xfrm>
            <a:off x="3470980" y="3063350"/>
            <a:ext cx="2202000" cy="365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Montserrat"/>
              <a:buNone/>
              <a:defRPr b="1" sz="2000">
                <a:solidFill>
                  <a:schemeClr val="lt1"/>
                </a:solidFill>
                <a:latin typeface="Montserrat"/>
                <a:ea typeface="Montserrat"/>
                <a:cs typeface="Montserrat"/>
                <a:sym typeface="Montserrat"/>
              </a:defRPr>
            </a:lvl1pPr>
            <a:lvl2pPr lvl="1"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2pPr>
            <a:lvl3pPr lvl="2"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3pPr>
            <a:lvl4pPr lvl="3"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4pPr>
            <a:lvl5pPr lvl="4"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5pPr>
            <a:lvl6pPr lvl="5"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6pPr>
            <a:lvl7pPr lvl="6"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7pPr>
            <a:lvl8pPr lvl="7"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8pPr>
            <a:lvl9pPr lvl="8"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9pPr>
          </a:lstStyle>
          <a:p/>
        </p:txBody>
      </p:sp>
      <p:sp>
        <p:nvSpPr>
          <p:cNvPr id="1074" name="Google Shape;1074;p40"/>
          <p:cNvSpPr txBox="1"/>
          <p:nvPr>
            <p:ph idx="15" type="subTitle"/>
          </p:nvPr>
        </p:nvSpPr>
        <p:spPr>
          <a:xfrm>
            <a:off x="6221960" y="3063350"/>
            <a:ext cx="2202000" cy="365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Montserrat"/>
              <a:buNone/>
              <a:defRPr b="1" sz="2000">
                <a:solidFill>
                  <a:schemeClr val="lt1"/>
                </a:solidFill>
                <a:latin typeface="Montserrat"/>
                <a:ea typeface="Montserrat"/>
                <a:cs typeface="Montserrat"/>
                <a:sym typeface="Montserrat"/>
              </a:defRPr>
            </a:lvl1pPr>
            <a:lvl2pPr lvl="1"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2pPr>
            <a:lvl3pPr lvl="2"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3pPr>
            <a:lvl4pPr lvl="3"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4pPr>
            <a:lvl5pPr lvl="4"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5pPr>
            <a:lvl6pPr lvl="5"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6pPr>
            <a:lvl7pPr lvl="6"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7pPr>
            <a:lvl8pPr lvl="7"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8pPr>
            <a:lvl9pPr lvl="8"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9pPr>
          </a:lstStyle>
          <a:p/>
        </p:txBody>
      </p:sp>
      <p:sp>
        <p:nvSpPr>
          <p:cNvPr id="1075" name="Google Shape;1075;p40"/>
          <p:cNvSpPr txBox="1"/>
          <p:nvPr>
            <p:ph type="title"/>
          </p:nvPr>
        </p:nvSpPr>
        <p:spPr>
          <a:xfrm>
            <a:off x="720000" y="407675"/>
            <a:ext cx="7704000" cy="6102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076" name="Google Shape;1076;p40"/>
          <p:cNvGrpSpPr/>
          <p:nvPr/>
        </p:nvGrpSpPr>
        <p:grpSpPr>
          <a:xfrm>
            <a:off x="291225" y="132550"/>
            <a:ext cx="992400" cy="771600"/>
            <a:chOff x="291225" y="132550"/>
            <a:chExt cx="992400" cy="771600"/>
          </a:xfrm>
        </p:grpSpPr>
        <p:cxnSp>
          <p:nvCxnSpPr>
            <p:cNvPr id="1077" name="Google Shape;1077;p40"/>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1078" name="Google Shape;1078;p40"/>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grpSp>
        <p:nvGrpSpPr>
          <p:cNvPr id="1079" name="Google Shape;1079;p40"/>
          <p:cNvGrpSpPr/>
          <p:nvPr/>
        </p:nvGrpSpPr>
        <p:grpSpPr>
          <a:xfrm rot="10800000">
            <a:off x="7860375" y="4239350"/>
            <a:ext cx="992400" cy="771600"/>
            <a:chOff x="291225" y="132550"/>
            <a:chExt cx="992400" cy="771600"/>
          </a:xfrm>
        </p:grpSpPr>
        <p:cxnSp>
          <p:nvCxnSpPr>
            <p:cNvPr id="1080" name="Google Shape;1080;p40"/>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1081" name="Google Shape;1081;p40"/>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082" name="Shape 1082"/>
        <p:cNvGrpSpPr/>
        <p:nvPr/>
      </p:nvGrpSpPr>
      <p:grpSpPr>
        <a:xfrm>
          <a:off x="0" y="0"/>
          <a:ext cx="0" cy="0"/>
          <a:chOff x="0" y="0"/>
          <a:chExt cx="0" cy="0"/>
        </a:xfrm>
      </p:grpSpPr>
      <p:grpSp>
        <p:nvGrpSpPr>
          <p:cNvPr id="1083" name="Google Shape;1083;p41"/>
          <p:cNvGrpSpPr/>
          <p:nvPr/>
        </p:nvGrpSpPr>
        <p:grpSpPr>
          <a:xfrm>
            <a:off x="0" y="0"/>
            <a:ext cx="9144000" cy="5143500"/>
            <a:chOff x="0" y="0"/>
            <a:chExt cx="9144000" cy="5143500"/>
          </a:xfrm>
        </p:grpSpPr>
        <p:cxnSp>
          <p:nvCxnSpPr>
            <p:cNvPr id="1084" name="Google Shape;1084;p41"/>
            <p:cNvCxnSpPr/>
            <p:nvPr/>
          </p:nvCxnSpPr>
          <p:spPr>
            <a:xfrm>
              <a:off x="0" y="40737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085" name="Google Shape;1085;p41"/>
            <p:cNvCxnSpPr/>
            <p:nvPr/>
          </p:nvCxnSpPr>
          <p:spPr>
            <a:xfrm>
              <a:off x="0" y="902217"/>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086" name="Google Shape;1086;p41"/>
            <p:cNvCxnSpPr/>
            <p:nvPr/>
          </p:nvCxnSpPr>
          <p:spPr>
            <a:xfrm>
              <a:off x="0" y="1397058"/>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087" name="Google Shape;1087;p41"/>
            <p:cNvCxnSpPr/>
            <p:nvPr/>
          </p:nvCxnSpPr>
          <p:spPr>
            <a:xfrm>
              <a:off x="0" y="189190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088" name="Google Shape;1088;p41"/>
            <p:cNvCxnSpPr/>
            <p:nvPr/>
          </p:nvCxnSpPr>
          <p:spPr>
            <a:xfrm>
              <a:off x="0" y="2386742"/>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089" name="Google Shape;1089;p41"/>
            <p:cNvCxnSpPr/>
            <p:nvPr/>
          </p:nvCxnSpPr>
          <p:spPr>
            <a:xfrm>
              <a:off x="0" y="2881583"/>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090" name="Google Shape;1090;p41"/>
            <p:cNvCxnSpPr/>
            <p:nvPr/>
          </p:nvCxnSpPr>
          <p:spPr>
            <a:xfrm>
              <a:off x="0" y="337642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091" name="Google Shape;1091;p41"/>
            <p:cNvCxnSpPr/>
            <p:nvPr/>
          </p:nvCxnSpPr>
          <p:spPr>
            <a:xfrm>
              <a:off x="0" y="3871267"/>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092" name="Google Shape;1092;p41"/>
            <p:cNvCxnSpPr/>
            <p:nvPr/>
          </p:nvCxnSpPr>
          <p:spPr>
            <a:xfrm>
              <a:off x="0" y="4366108"/>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093" name="Google Shape;1093;p41"/>
            <p:cNvCxnSpPr/>
            <p:nvPr/>
          </p:nvCxnSpPr>
          <p:spPr>
            <a:xfrm>
              <a:off x="0" y="486095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094" name="Google Shape;1094;p41"/>
            <p:cNvCxnSpPr/>
            <p:nvPr/>
          </p:nvCxnSpPr>
          <p:spPr>
            <a:xfrm rot="-5400000">
              <a:off x="168090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095" name="Google Shape;1095;p41"/>
            <p:cNvCxnSpPr/>
            <p:nvPr/>
          </p:nvCxnSpPr>
          <p:spPr>
            <a:xfrm rot="-5400000">
              <a:off x="2175746"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096" name="Google Shape;1096;p41"/>
            <p:cNvCxnSpPr/>
            <p:nvPr/>
          </p:nvCxnSpPr>
          <p:spPr>
            <a:xfrm rot="-5400000">
              <a:off x="2670587"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097" name="Google Shape;1097;p41"/>
            <p:cNvCxnSpPr/>
            <p:nvPr/>
          </p:nvCxnSpPr>
          <p:spPr>
            <a:xfrm rot="-5400000">
              <a:off x="3165428"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098" name="Google Shape;1098;p41"/>
            <p:cNvCxnSpPr/>
            <p:nvPr/>
          </p:nvCxnSpPr>
          <p:spPr>
            <a:xfrm rot="-5400000">
              <a:off x="3660269"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099" name="Google Shape;1099;p41"/>
            <p:cNvCxnSpPr/>
            <p:nvPr/>
          </p:nvCxnSpPr>
          <p:spPr>
            <a:xfrm rot="-5400000">
              <a:off x="4155110"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100" name="Google Shape;1100;p41"/>
            <p:cNvCxnSpPr/>
            <p:nvPr/>
          </p:nvCxnSpPr>
          <p:spPr>
            <a:xfrm rot="-5400000">
              <a:off x="464995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101" name="Google Shape;1101;p41"/>
            <p:cNvCxnSpPr/>
            <p:nvPr/>
          </p:nvCxnSpPr>
          <p:spPr>
            <a:xfrm rot="-5400000">
              <a:off x="5144793"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102" name="Google Shape;1102;p41"/>
            <p:cNvCxnSpPr/>
            <p:nvPr/>
          </p:nvCxnSpPr>
          <p:spPr>
            <a:xfrm rot="-5400000">
              <a:off x="563963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103" name="Google Shape;1103;p41"/>
            <p:cNvCxnSpPr/>
            <p:nvPr/>
          </p:nvCxnSpPr>
          <p:spPr>
            <a:xfrm rot="-5400000">
              <a:off x="6134475"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104" name="Google Shape;1104;p41"/>
            <p:cNvCxnSpPr/>
            <p:nvPr/>
          </p:nvCxnSpPr>
          <p:spPr>
            <a:xfrm rot="-5400000">
              <a:off x="-2277825"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105" name="Google Shape;1105;p41"/>
            <p:cNvCxnSpPr/>
            <p:nvPr/>
          </p:nvCxnSpPr>
          <p:spPr>
            <a:xfrm rot="-5400000">
              <a:off x="-178298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106" name="Google Shape;1106;p41"/>
            <p:cNvCxnSpPr/>
            <p:nvPr/>
          </p:nvCxnSpPr>
          <p:spPr>
            <a:xfrm rot="-5400000">
              <a:off x="-1288143"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107" name="Google Shape;1107;p41"/>
            <p:cNvCxnSpPr/>
            <p:nvPr/>
          </p:nvCxnSpPr>
          <p:spPr>
            <a:xfrm rot="-5400000">
              <a:off x="-79330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108" name="Google Shape;1108;p41"/>
            <p:cNvCxnSpPr/>
            <p:nvPr/>
          </p:nvCxnSpPr>
          <p:spPr>
            <a:xfrm rot="-5400000">
              <a:off x="-298460"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109" name="Google Shape;1109;p41"/>
            <p:cNvCxnSpPr/>
            <p:nvPr/>
          </p:nvCxnSpPr>
          <p:spPr>
            <a:xfrm rot="-5400000">
              <a:off x="19638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110" name="Google Shape;1110;p41"/>
            <p:cNvCxnSpPr/>
            <p:nvPr/>
          </p:nvCxnSpPr>
          <p:spPr>
            <a:xfrm rot="-5400000">
              <a:off x="691222"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111" name="Google Shape;1111;p41"/>
            <p:cNvCxnSpPr/>
            <p:nvPr/>
          </p:nvCxnSpPr>
          <p:spPr>
            <a:xfrm rot="-5400000">
              <a:off x="1186063" y="2571750"/>
              <a:ext cx="5143500" cy="0"/>
            </a:xfrm>
            <a:prstGeom prst="straightConnector1">
              <a:avLst/>
            </a:prstGeom>
            <a:noFill/>
            <a:ln cap="flat" cmpd="sng" w="9525">
              <a:solidFill>
                <a:schemeClr val="dk2"/>
              </a:solidFill>
              <a:prstDash val="solid"/>
              <a:round/>
              <a:headEnd len="med" w="med" type="none"/>
              <a:tailEnd len="med" w="med" type="none"/>
            </a:ln>
          </p:spPr>
        </p:cxnSp>
      </p:grpSp>
      <p:sp>
        <p:nvSpPr>
          <p:cNvPr id="1112" name="Google Shape;1112;p41"/>
          <p:cNvSpPr txBox="1"/>
          <p:nvPr>
            <p:ph hasCustomPrompt="1" type="title"/>
          </p:nvPr>
        </p:nvSpPr>
        <p:spPr>
          <a:xfrm>
            <a:off x="801100" y="906500"/>
            <a:ext cx="3951600" cy="7689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113" name="Google Shape;1113;p41"/>
          <p:cNvSpPr txBox="1"/>
          <p:nvPr>
            <p:ph idx="1" type="subTitle"/>
          </p:nvPr>
        </p:nvSpPr>
        <p:spPr>
          <a:xfrm>
            <a:off x="801100" y="1642473"/>
            <a:ext cx="3951600" cy="3657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2400"/>
              <a:buFont typeface="PT Sans"/>
              <a:buNone/>
              <a:defRPr sz="1400">
                <a:solidFill>
                  <a:schemeClr val="lt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114" name="Google Shape;1114;p41"/>
          <p:cNvSpPr txBox="1"/>
          <p:nvPr>
            <p:ph hasCustomPrompt="1" idx="2" type="title"/>
          </p:nvPr>
        </p:nvSpPr>
        <p:spPr>
          <a:xfrm>
            <a:off x="4258825" y="2143338"/>
            <a:ext cx="3951600" cy="7689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115" name="Google Shape;1115;p41"/>
          <p:cNvSpPr txBox="1"/>
          <p:nvPr>
            <p:ph idx="3" type="subTitle"/>
          </p:nvPr>
        </p:nvSpPr>
        <p:spPr>
          <a:xfrm>
            <a:off x="4258825" y="2879294"/>
            <a:ext cx="3951600" cy="3657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2400"/>
              <a:buFont typeface="PT Sans"/>
              <a:buNone/>
              <a:defRPr sz="1400">
                <a:solidFill>
                  <a:schemeClr val="lt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116" name="Google Shape;1116;p41"/>
          <p:cNvSpPr txBox="1"/>
          <p:nvPr>
            <p:ph hasCustomPrompt="1" idx="4" type="title"/>
          </p:nvPr>
        </p:nvSpPr>
        <p:spPr>
          <a:xfrm>
            <a:off x="801100" y="3380150"/>
            <a:ext cx="3951600" cy="7689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117" name="Google Shape;1117;p41"/>
          <p:cNvSpPr txBox="1"/>
          <p:nvPr>
            <p:ph idx="5" type="subTitle"/>
          </p:nvPr>
        </p:nvSpPr>
        <p:spPr>
          <a:xfrm>
            <a:off x="801100" y="4116123"/>
            <a:ext cx="3951600" cy="3657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2400"/>
              <a:buFont typeface="PT Sans"/>
              <a:buNone/>
              <a:defRPr sz="1400">
                <a:solidFill>
                  <a:schemeClr val="lt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grpSp>
        <p:nvGrpSpPr>
          <p:cNvPr id="1118" name="Google Shape;1118;p41"/>
          <p:cNvGrpSpPr/>
          <p:nvPr/>
        </p:nvGrpSpPr>
        <p:grpSpPr>
          <a:xfrm>
            <a:off x="291225" y="132550"/>
            <a:ext cx="992400" cy="771600"/>
            <a:chOff x="291225" y="132550"/>
            <a:chExt cx="992400" cy="771600"/>
          </a:xfrm>
        </p:grpSpPr>
        <p:cxnSp>
          <p:nvCxnSpPr>
            <p:cNvPr id="1119" name="Google Shape;1119;p41"/>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1120" name="Google Shape;1120;p41"/>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grpSp>
        <p:nvGrpSpPr>
          <p:cNvPr id="1121" name="Google Shape;1121;p41"/>
          <p:cNvGrpSpPr/>
          <p:nvPr/>
        </p:nvGrpSpPr>
        <p:grpSpPr>
          <a:xfrm rot="10800000">
            <a:off x="7860375" y="4239350"/>
            <a:ext cx="992400" cy="771600"/>
            <a:chOff x="291225" y="132550"/>
            <a:chExt cx="992400" cy="771600"/>
          </a:xfrm>
        </p:grpSpPr>
        <p:cxnSp>
          <p:nvCxnSpPr>
            <p:cNvPr id="1122" name="Google Shape;1122;p41"/>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1123" name="Google Shape;1123;p41"/>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1124" name="Shape 1124"/>
        <p:cNvGrpSpPr/>
        <p:nvPr/>
      </p:nvGrpSpPr>
      <p:grpSpPr>
        <a:xfrm>
          <a:off x="0" y="0"/>
          <a:ext cx="0" cy="0"/>
          <a:chOff x="0" y="0"/>
          <a:chExt cx="0" cy="0"/>
        </a:xfrm>
      </p:grpSpPr>
      <p:grpSp>
        <p:nvGrpSpPr>
          <p:cNvPr id="1125" name="Google Shape;1125;p42"/>
          <p:cNvGrpSpPr/>
          <p:nvPr/>
        </p:nvGrpSpPr>
        <p:grpSpPr>
          <a:xfrm>
            <a:off x="0" y="0"/>
            <a:ext cx="9144000" cy="5143500"/>
            <a:chOff x="0" y="0"/>
            <a:chExt cx="9144000" cy="5143500"/>
          </a:xfrm>
        </p:grpSpPr>
        <p:cxnSp>
          <p:nvCxnSpPr>
            <p:cNvPr id="1126" name="Google Shape;1126;p42"/>
            <p:cNvCxnSpPr/>
            <p:nvPr/>
          </p:nvCxnSpPr>
          <p:spPr>
            <a:xfrm>
              <a:off x="0" y="40737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127" name="Google Shape;1127;p42"/>
            <p:cNvCxnSpPr/>
            <p:nvPr/>
          </p:nvCxnSpPr>
          <p:spPr>
            <a:xfrm>
              <a:off x="0" y="902217"/>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128" name="Google Shape;1128;p42"/>
            <p:cNvCxnSpPr/>
            <p:nvPr/>
          </p:nvCxnSpPr>
          <p:spPr>
            <a:xfrm>
              <a:off x="0" y="1397058"/>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129" name="Google Shape;1129;p42"/>
            <p:cNvCxnSpPr/>
            <p:nvPr/>
          </p:nvCxnSpPr>
          <p:spPr>
            <a:xfrm>
              <a:off x="0" y="189190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130" name="Google Shape;1130;p42"/>
            <p:cNvCxnSpPr/>
            <p:nvPr/>
          </p:nvCxnSpPr>
          <p:spPr>
            <a:xfrm>
              <a:off x="0" y="2386742"/>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131" name="Google Shape;1131;p42"/>
            <p:cNvCxnSpPr/>
            <p:nvPr/>
          </p:nvCxnSpPr>
          <p:spPr>
            <a:xfrm>
              <a:off x="0" y="2881583"/>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132" name="Google Shape;1132;p42"/>
            <p:cNvCxnSpPr/>
            <p:nvPr/>
          </p:nvCxnSpPr>
          <p:spPr>
            <a:xfrm>
              <a:off x="0" y="337642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133" name="Google Shape;1133;p42"/>
            <p:cNvCxnSpPr/>
            <p:nvPr/>
          </p:nvCxnSpPr>
          <p:spPr>
            <a:xfrm>
              <a:off x="0" y="3871267"/>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134" name="Google Shape;1134;p42"/>
            <p:cNvCxnSpPr/>
            <p:nvPr/>
          </p:nvCxnSpPr>
          <p:spPr>
            <a:xfrm>
              <a:off x="0" y="4366108"/>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135" name="Google Shape;1135;p42"/>
            <p:cNvCxnSpPr/>
            <p:nvPr/>
          </p:nvCxnSpPr>
          <p:spPr>
            <a:xfrm>
              <a:off x="0" y="486095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136" name="Google Shape;1136;p42"/>
            <p:cNvCxnSpPr/>
            <p:nvPr/>
          </p:nvCxnSpPr>
          <p:spPr>
            <a:xfrm rot="-5400000">
              <a:off x="168090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137" name="Google Shape;1137;p42"/>
            <p:cNvCxnSpPr/>
            <p:nvPr/>
          </p:nvCxnSpPr>
          <p:spPr>
            <a:xfrm rot="-5400000">
              <a:off x="2175746"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138" name="Google Shape;1138;p42"/>
            <p:cNvCxnSpPr/>
            <p:nvPr/>
          </p:nvCxnSpPr>
          <p:spPr>
            <a:xfrm rot="-5400000">
              <a:off x="2670587"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139" name="Google Shape;1139;p42"/>
            <p:cNvCxnSpPr/>
            <p:nvPr/>
          </p:nvCxnSpPr>
          <p:spPr>
            <a:xfrm rot="-5400000">
              <a:off x="3165428"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140" name="Google Shape;1140;p42"/>
            <p:cNvCxnSpPr/>
            <p:nvPr/>
          </p:nvCxnSpPr>
          <p:spPr>
            <a:xfrm rot="-5400000">
              <a:off x="3660269"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141" name="Google Shape;1141;p42"/>
            <p:cNvCxnSpPr/>
            <p:nvPr/>
          </p:nvCxnSpPr>
          <p:spPr>
            <a:xfrm rot="-5400000">
              <a:off x="4155110"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142" name="Google Shape;1142;p42"/>
            <p:cNvCxnSpPr/>
            <p:nvPr/>
          </p:nvCxnSpPr>
          <p:spPr>
            <a:xfrm rot="-5400000">
              <a:off x="464995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143" name="Google Shape;1143;p42"/>
            <p:cNvCxnSpPr/>
            <p:nvPr/>
          </p:nvCxnSpPr>
          <p:spPr>
            <a:xfrm rot="-5400000">
              <a:off x="5144793"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144" name="Google Shape;1144;p42"/>
            <p:cNvCxnSpPr/>
            <p:nvPr/>
          </p:nvCxnSpPr>
          <p:spPr>
            <a:xfrm rot="-5400000">
              <a:off x="563963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145" name="Google Shape;1145;p42"/>
            <p:cNvCxnSpPr/>
            <p:nvPr/>
          </p:nvCxnSpPr>
          <p:spPr>
            <a:xfrm rot="-5400000">
              <a:off x="6134475"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146" name="Google Shape;1146;p42"/>
            <p:cNvCxnSpPr/>
            <p:nvPr/>
          </p:nvCxnSpPr>
          <p:spPr>
            <a:xfrm rot="-5400000">
              <a:off x="-2277825"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147" name="Google Shape;1147;p42"/>
            <p:cNvCxnSpPr/>
            <p:nvPr/>
          </p:nvCxnSpPr>
          <p:spPr>
            <a:xfrm rot="-5400000">
              <a:off x="-178298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148" name="Google Shape;1148;p42"/>
            <p:cNvCxnSpPr/>
            <p:nvPr/>
          </p:nvCxnSpPr>
          <p:spPr>
            <a:xfrm rot="-5400000">
              <a:off x="-1288143"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149" name="Google Shape;1149;p42"/>
            <p:cNvCxnSpPr/>
            <p:nvPr/>
          </p:nvCxnSpPr>
          <p:spPr>
            <a:xfrm rot="-5400000">
              <a:off x="-79330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150" name="Google Shape;1150;p42"/>
            <p:cNvCxnSpPr/>
            <p:nvPr/>
          </p:nvCxnSpPr>
          <p:spPr>
            <a:xfrm rot="-5400000">
              <a:off x="-298460"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151" name="Google Shape;1151;p42"/>
            <p:cNvCxnSpPr/>
            <p:nvPr/>
          </p:nvCxnSpPr>
          <p:spPr>
            <a:xfrm rot="-5400000">
              <a:off x="19638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152" name="Google Shape;1152;p42"/>
            <p:cNvCxnSpPr/>
            <p:nvPr/>
          </p:nvCxnSpPr>
          <p:spPr>
            <a:xfrm rot="-5400000">
              <a:off x="691222"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153" name="Google Shape;1153;p42"/>
            <p:cNvCxnSpPr/>
            <p:nvPr/>
          </p:nvCxnSpPr>
          <p:spPr>
            <a:xfrm rot="-5400000">
              <a:off x="1186063" y="2571750"/>
              <a:ext cx="5143500" cy="0"/>
            </a:xfrm>
            <a:prstGeom prst="straightConnector1">
              <a:avLst/>
            </a:prstGeom>
            <a:noFill/>
            <a:ln cap="flat" cmpd="sng" w="9525">
              <a:solidFill>
                <a:schemeClr val="dk2"/>
              </a:solidFill>
              <a:prstDash val="solid"/>
              <a:round/>
              <a:headEnd len="med" w="med" type="none"/>
              <a:tailEnd len="med" w="med" type="none"/>
            </a:ln>
          </p:spPr>
        </p:cxnSp>
      </p:grpSp>
      <p:sp>
        <p:nvSpPr>
          <p:cNvPr id="1154" name="Google Shape;1154;p42"/>
          <p:cNvSpPr txBox="1"/>
          <p:nvPr>
            <p:ph idx="1" type="subTitle"/>
          </p:nvPr>
        </p:nvSpPr>
        <p:spPr>
          <a:xfrm>
            <a:off x="787053" y="3735975"/>
            <a:ext cx="2125200" cy="6222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155" name="Google Shape;1155;p42"/>
          <p:cNvSpPr txBox="1"/>
          <p:nvPr>
            <p:ph idx="2" type="subTitle"/>
          </p:nvPr>
        </p:nvSpPr>
        <p:spPr>
          <a:xfrm>
            <a:off x="787053" y="3370275"/>
            <a:ext cx="2125200" cy="365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Montserrat"/>
              <a:buNone/>
              <a:defRPr b="1" sz="2000">
                <a:solidFill>
                  <a:schemeClr val="lt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p:txBody>
      </p:sp>
      <p:sp>
        <p:nvSpPr>
          <p:cNvPr id="1156" name="Google Shape;1156;p42"/>
          <p:cNvSpPr txBox="1"/>
          <p:nvPr>
            <p:ph idx="3" type="subTitle"/>
          </p:nvPr>
        </p:nvSpPr>
        <p:spPr>
          <a:xfrm>
            <a:off x="3441355" y="3370275"/>
            <a:ext cx="2125200" cy="365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Montserrat"/>
              <a:buNone/>
              <a:defRPr b="1" sz="2000">
                <a:solidFill>
                  <a:schemeClr val="lt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p:txBody>
      </p:sp>
      <p:sp>
        <p:nvSpPr>
          <p:cNvPr id="1157" name="Google Shape;1157;p42"/>
          <p:cNvSpPr txBox="1"/>
          <p:nvPr>
            <p:ph idx="4" type="subTitle"/>
          </p:nvPr>
        </p:nvSpPr>
        <p:spPr>
          <a:xfrm>
            <a:off x="6095656" y="3370275"/>
            <a:ext cx="2125200" cy="365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Montserrat"/>
              <a:buNone/>
              <a:defRPr b="1" sz="2000">
                <a:solidFill>
                  <a:schemeClr val="lt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p:txBody>
      </p:sp>
      <p:sp>
        <p:nvSpPr>
          <p:cNvPr id="1158" name="Google Shape;1158;p42"/>
          <p:cNvSpPr txBox="1"/>
          <p:nvPr>
            <p:ph hasCustomPrompt="1" type="title"/>
          </p:nvPr>
        </p:nvSpPr>
        <p:spPr>
          <a:xfrm>
            <a:off x="787054" y="1391825"/>
            <a:ext cx="2125200" cy="365700"/>
          </a:xfrm>
          <a:prstGeom prst="rect">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2000"/>
            </a:lvl1pPr>
            <a:lvl2pPr lvl="1" rtl="0" algn="ctr">
              <a:spcBef>
                <a:spcPts val="0"/>
              </a:spcBef>
              <a:spcAft>
                <a:spcPts val="0"/>
              </a:spcAft>
              <a:buClr>
                <a:schemeClr val="lt1"/>
              </a:buClr>
              <a:buSzPts val="6000"/>
              <a:buFont typeface="Montserrat"/>
              <a:buNone/>
              <a:defRPr sz="6000">
                <a:solidFill>
                  <a:schemeClr val="lt1"/>
                </a:solidFill>
                <a:latin typeface="Montserrat"/>
                <a:ea typeface="Montserrat"/>
                <a:cs typeface="Montserrat"/>
                <a:sym typeface="Montserrat"/>
              </a:defRPr>
            </a:lvl2pPr>
            <a:lvl3pPr lvl="2" rtl="0" algn="ctr">
              <a:spcBef>
                <a:spcPts val="0"/>
              </a:spcBef>
              <a:spcAft>
                <a:spcPts val="0"/>
              </a:spcAft>
              <a:buClr>
                <a:schemeClr val="lt1"/>
              </a:buClr>
              <a:buSzPts val="6000"/>
              <a:buFont typeface="Montserrat"/>
              <a:buNone/>
              <a:defRPr sz="6000">
                <a:solidFill>
                  <a:schemeClr val="lt1"/>
                </a:solidFill>
                <a:latin typeface="Montserrat"/>
                <a:ea typeface="Montserrat"/>
                <a:cs typeface="Montserrat"/>
                <a:sym typeface="Montserrat"/>
              </a:defRPr>
            </a:lvl3pPr>
            <a:lvl4pPr lvl="3" rtl="0" algn="ctr">
              <a:spcBef>
                <a:spcPts val="0"/>
              </a:spcBef>
              <a:spcAft>
                <a:spcPts val="0"/>
              </a:spcAft>
              <a:buClr>
                <a:schemeClr val="lt1"/>
              </a:buClr>
              <a:buSzPts val="6000"/>
              <a:buFont typeface="Montserrat"/>
              <a:buNone/>
              <a:defRPr sz="6000">
                <a:solidFill>
                  <a:schemeClr val="lt1"/>
                </a:solidFill>
                <a:latin typeface="Montserrat"/>
                <a:ea typeface="Montserrat"/>
                <a:cs typeface="Montserrat"/>
                <a:sym typeface="Montserrat"/>
              </a:defRPr>
            </a:lvl4pPr>
            <a:lvl5pPr lvl="4" rtl="0" algn="ctr">
              <a:spcBef>
                <a:spcPts val="0"/>
              </a:spcBef>
              <a:spcAft>
                <a:spcPts val="0"/>
              </a:spcAft>
              <a:buClr>
                <a:schemeClr val="lt1"/>
              </a:buClr>
              <a:buSzPts val="6000"/>
              <a:buFont typeface="Montserrat"/>
              <a:buNone/>
              <a:defRPr sz="6000">
                <a:solidFill>
                  <a:schemeClr val="lt1"/>
                </a:solidFill>
                <a:latin typeface="Montserrat"/>
                <a:ea typeface="Montserrat"/>
                <a:cs typeface="Montserrat"/>
                <a:sym typeface="Montserrat"/>
              </a:defRPr>
            </a:lvl5pPr>
            <a:lvl6pPr lvl="5" rtl="0" algn="ctr">
              <a:spcBef>
                <a:spcPts val="0"/>
              </a:spcBef>
              <a:spcAft>
                <a:spcPts val="0"/>
              </a:spcAft>
              <a:buClr>
                <a:schemeClr val="lt1"/>
              </a:buClr>
              <a:buSzPts val="6000"/>
              <a:buFont typeface="Montserrat"/>
              <a:buNone/>
              <a:defRPr sz="6000">
                <a:solidFill>
                  <a:schemeClr val="lt1"/>
                </a:solidFill>
                <a:latin typeface="Montserrat"/>
                <a:ea typeface="Montserrat"/>
                <a:cs typeface="Montserrat"/>
                <a:sym typeface="Montserrat"/>
              </a:defRPr>
            </a:lvl6pPr>
            <a:lvl7pPr lvl="6" rtl="0" algn="ctr">
              <a:spcBef>
                <a:spcPts val="0"/>
              </a:spcBef>
              <a:spcAft>
                <a:spcPts val="0"/>
              </a:spcAft>
              <a:buClr>
                <a:schemeClr val="lt1"/>
              </a:buClr>
              <a:buSzPts val="6000"/>
              <a:buFont typeface="Montserrat"/>
              <a:buNone/>
              <a:defRPr sz="6000">
                <a:solidFill>
                  <a:schemeClr val="lt1"/>
                </a:solidFill>
                <a:latin typeface="Montserrat"/>
                <a:ea typeface="Montserrat"/>
                <a:cs typeface="Montserrat"/>
                <a:sym typeface="Montserrat"/>
              </a:defRPr>
            </a:lvl7pPr>
            <a:lvl8pPr lvl="7" rtl="0" algn="ctr">
              <a:spcBef>
                <a:spcPts val="0"/>
              </a:spcBef>
              <a:spcAft>
                <a:spcPts val="0"/>
              </a:spcAft>
              <a:buClr>
                <a:schemeClr val="lt1"/>
              </a:buClr>
              <a:buSzPts val="6000"/>
              <a:buFont typeface="Montserrat"/>
              <a:buNone/>
              <a:defRPr sz="6000">
                <a:solidFill>
                  <a:schemeClr val="lt1"/>
                </a:solidFill>
                <a:latin typeface="Montserrat"/>
                <a:ea typeface="Montserrat"/>
                <a:cs typeface="Montserrat"/>
                <a:sym typeface="Montserrat"/>
              </a:defRPr>
            </a:lvl8pPr>
            <a:lvl9pPr lvl="8" rtl="0" algn="ctr">
              <a:spcBef>
                <a:spcPts val="0"/>
              </a:spcBef>
              <a:spcAft>
                <a:spcPts val="0"/>
              </a:spcAft>
              <a:buClr>
                <a:schemeClr val="lt1"/>
              </a:buClr>
              <a:buSzPts val="6000"/>
              <a:buFont typeface="Montserrat"/>
              <a:buNone/>
              <a:defRPr sz="6000">
                <a:solidFill>
                  <a:schemeClr val="lt1"/>
                </a:solidFill>
                <a:latin typeface="Montserrat"/>
                <a:ea typeface="Montserrat"/>
                <a:cs typeface="Montserrat"/>
                <a:sym typeface="Montserrat"/>
              </a:defRPr>
            </a:lvl9pPr>
          </a:lstStyle>
          <a:p>
            <a:r>
              <a:t>xx%</a:t>
            </a:r>
          </a:p>
        </p:txBody>
      </p:sp>
      <p:sp>
        <p:nvSpPr>
          <p:cNvPr id="1159" name="Google Shape;1159;p42"/>
          <p:cNvSpPr txBox="1"/>
          <p:nvPr>
            <p:ph hasCustomPrompt="1" idx="5" type="title"/>
          </p:nvPr>
        </p:nvSpPr>
        <p:spPr>
          <a:xfrm>
            <a:off x="3441370" y="1391825"/>
            <a:ext cx="2125200" cy="365700"/>
          </a:xfrm>
          <a:prstGeom prst="rect">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2000"/>
            </a:lvl1pPr>
            <a:lvl2pPr lvl="1" rtl="0" algn="ctr">
              <a:spcBef>
                <a:spcPts val="0"/>
              </a:spcBef>
              <a:spcAft>
                <a:spcPts val="0"/>
              </a:spcAft>
              <a:buClr>
                <a:schemeClr val="lt1"/>
              </a:buClr>
              <a:buSzPts val="6000"/>
              <a:buFont typeface="Montserrat"/>
              <a:buNone/>
              <a:defRPr sz="6000">
                <a:solidFill>
                  <a:schemeClr val="lt1"/>
                </a:solidFill>
                <a:latin typeface="Montserrat"/>
                <a:ea typeface="Montserrat"/>
                <a:cs typeface="Montserrat"/>
                <a:sym typeface="Montserrat"/>
              </a:defRPr>
            </a:lvl2pPr>
            <a:lvl3pPr lvl="2" rtl="0" algn="ctr">
              <a:spcBef>
                <a:spcPts val="0"/>
              </a:spcBef>
              <a:spcAft>
                <a:spcPts val="0"/>
              </a:spcAft>
              <a:buClr>
                <a:schemeClr val="lt1"/>
              </a:buClr>
              <a:buSzPts val="6000"/>
              <a:buFont typeface="Montserrat"/>
              <a:buNone/>
              <a:defRPr sz="6000">
                <a:solidFill>
                  <a:schemeClr val="lt1"/>
                </a:solidFill>
                <a:latin typeface="Montserrat"/>
                <a:ea typeface="Montserrat"/>
                <a:cs typeface="Montserrat"/>
                <a:sym typeface="Montserrat"/>
              </a:defRPr>
            </a:lvl3pPr>
            <a:lvl4pPr lvl="3" rtl="0" algn="ctr">
              <a:spcBef>
                <a:spcPts val="0"/>
              </a:spcBef>
              <a:spcAft>
                <a:spcPts val="0"/>
              </a:spcAft>
              <a:buClr>
                <a:schemeClr val="lt1"/>
              </a:buClr>
              <a:buSzPts val="6000"/>
              <a:buFont typeface="Montserrat"/>
              <a:buNone/>
              <a:defRPr sz="6000">
                <a:solidFill>
                  <a:schemeClr val="lt1"/>
                </a:solidFill>
                <a:latin typeface="Montserrat"/>
                <a:ea typeface="Montserrat"/>
                <a:cs typeface="Montserrat"/>
                <a:sym typeface="Montserrat"/>
              </a:defRPr>
            </a:lvl4pPr>
            <a:lvl5pPr lvl="4" rtl="0" algn="ctr">
              <a:spcBef>
                <a:spcPts val="0"/>
              </a:spcBef>
              <a:spcAft>
                <a:spcPts val="0"/>
              </a:spcAft>
              <a:buClr>
                <a:schemeClr val="lt1"/>
              </a:buClr>
              <a:buSzPts val="6000"/>
              <a:buFont typeface="Montserrat"/>
              <a:buNone/>
              <a:defRPr sz="6000">
                <a:solidFill>
                  <a:schemeClr val="lt1"/>
                </a:solidFill>
                <a:latin typeface="Montserrat"/>
                <a:ea typeface="Montserrat"/>
                <a:cs typeface="Montserrat"/>
                <a:sym typeface="Montserrat"/>
              </a:defRPr>
            </a:lvl5pPr>
            <a:lvl6pPr lvl="5" rtl="0" algn="ctr">
              <a:spcBef>
                <a:spcPts val="0"/>
              </a:spcBef>
              <a:spcAft>
                <a:spcPts val="0"/>
              </a:spcAft>
              <a:buClr>
                <a:schemeClr val="lt1"/>
              </a:buClr>
              <a:buSzPts val="6000"/>
              <a:buFont typeface="Montserrat"/>
              <a:buNone/>
              <a:defRPr sz="6000">
                <a:solidFill>
                  <a:schemeClr val="lt1"/>
                </a:solidFill>
                <a:latin typeface="Montserrat"/>
                <a:ea typeface="Montserrat"/>
                <a:cs typeface="Montserrat"/>
                <a:sym typeface="Montserrat"/>
              </a:defRPr>
            </a:lvl6pPr>
            <a:lvl7pPr lvl="6" rtl="0" algn="ctr">
              <a:spcBef>
                <a:spcPts val="0"/>
              </a:spcBef>
              <a:spcAft>
                <a:spcPts val="0"/>
              </a:spcAft>
              <a:buClr>
                <a:schemeClr val="lt1"/>
              </a:buClr>
              <a:buSzPts val="6000"/>
              <a:buFont typeface="Montserrat"/>
              <a:buNone/>
              <a:defRPr sz="6000">
                <a:solidFill>
                  <a:schemeClr val="lt1"/>
                </a:solidFill>
                <a:latin typeface="Montserrat"/>
                <a:ea typeface="Montserrat"/>
                <a:cs typeface="Montserrat"/>
                <a:sym typeface="Montserrat"/>
              </a:defRPr>
            </a:lvl7pPr>
            <a:lvl8pPr lvl="7" rtl="0" algn="ctr">
              <a:spcBef>
                <a:spcPts val="0"/>
              </a:spcBef>
              <a:spcAft>
                <a:spcPts val="0"/>
              </a:spcAft>
              <a:buClr>
                <a:schemeClr val="lt1"/>
              </a:buClr>
              <a:buSzPts val="6000"/>
              <a:buFont typeface="Montserrat"/>
              <a:buNone/>
              <a:defRPr sz="6000">
                <a:solidFill>
                  <a:schemeClr val="lt1"/>
                </a:solidFill>
                <a:latin typeface="Montserrat"/>
                <a:ea typeface="Montserrat"/>
                <a:cs typeface="Montserrat"/>
                <a:sym typeface="Montserrat"/>
              </a:defRPr>
            </a:lvl8pPr>
            <a:lvl9pPr lvl="8" rtl="0" algn="ctr">
              <a:spcBef>
                <a:spcPts val="0"/>
              </a:spcBef>
              <a:spcAft>
                <a:spcPts val="0"/>
              </a:spcAft>
              <a:buClr>
                <a:schemeClr val="lt1"/>
              </a:buClr>
              <a:buSzPts val="6000"/>
              <a:buFont typeface="Montserrat"/>
              <a:buNone/>
              <a:defRPr sz="6000">
                <a:solidFill>
                  <a:schemeClr val="lt1"/>
                </a:solidFill>
                <a:latin typeface="Montserrat"/>
                <a:ea typeface="Montserrat"/>
                <a:cs typeface="Montserrat"/>
                <a:sym typeface="Montserrat"/>
              </a:defRPr>
            </a:lvl9pPr>
          </a:lstStyle>
          <a:p>
            <a:r>
              <a:t>xx%</a:t>
            </a:r>
          </a:p>
        </p:txBody>
      </p:sp>
      <p:sp>
        <p:nvSpPr>
          <p:cNvPr id="1160" name="Google Shape;1160;p42"/>
          <p:cNvSpPr txBox="1"/>
          <p:nvPr>
            <p:ph idx="6" type="subTitle"/>
          </p:nvPr>
        </p:nvSpPr>
        <p:spPr>
          <a:xfrm>
            <a:off x="3441355" y="3735975"/>
            <a:ext cx="2125200" cy="6222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161" name="Google Shape;1161;p42"/>
          <p:cNvSpPr txBox="1"/>
          <p:nvPr>
            <p:ph hasCustomPrompt="1" idx="7" type="title"/>
          </p:nvPr>
        </p:nvSpPr>
        <p:spPr>
          <a:xfrm>
            <a:off x="6095643" y="1391825"/>
            <a:ext cx="2125200" cy="365700"/>
          </a:xfrm>
          <a:prstGeom prst="rect">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2000"/>
            </a:lvl1pPr>
            <a:lvl2pPr lvl="1" rtl="0" algn="ctr">
              <a:spcBef>
                <a:spcPts val="0"/>
              </a:spcBef>
              <a:spcAft>
                <a:spcPts val="0"/>
              </a:spcAft>
              <a:buClr>
                <a:schemeClr val="lt1"/>
              </a:buClr>
              <a:buSzPts val="6000"/>
              <a:buFont typeface="Montserrat"/>
              <a:buNone/>
              <a:defRPr sz="6000">
                <a:solidFill>
                  <a:schemeClr val="lt1"/>
                </a:solidFill>
                <a:latin typeface="Montserrat"/>
                <a:ea typeface="Montserrat"/>
                <a:cs typeface="Montserrat"/>
                <a:sym typeface="Montserrat"/>
              </a:defRPr>
            </a:lvl2pPr>
            <a:lvl3pPr lvl="2" rtl="0" algn="ctr">
              <a:spcBef>
                <a:spcPts val="0"/>
              </a:spcBef>
              <a:spcAft>
                <a:spcPts val="0"/>
              </a:spcAft>
              <a:buClr>
                <a:schemeClr val="lt1"/>
              </a:buClr>
              <a:buSzPts val="6000"/>
              <a:buFont typeface="Montserrat"/>
              <a:buNone/>
              <a:defRPr sz="6000">
                <a:solidFill>
                  <a:schemeClr val="lt1"/>
                </a:solidFill>
                <a:latin typeface="Montserrat"/>
                <a:ea typeface="Montserrat"/>
                <a:cs typeface="Montserrat"/>
                <a:sym typeface="Montserrat"/>
              </a:defRPr>
            </a:lvl3pPr>
            <a:lvl4pPr lvl="3" rtl="0" algn="ctr">
              <a:spcBef>
                <a:spcPts val="0"/>
              </a:spcBef>
              <a:spcAft>
                <a:spcPts val="0"/>
              </a:spcAft>
              <a:buClr>
                <a:schemeClr val="lt1"/>
              </a:buClr>
              <a:buSzPts val="6000"/>
              <a:buFont typeface="Montserrat"/>
              <a:buNone/>
              <a:defRPr sz="6000">
                <a:solidFill>
                  <a:schemeClr val="lt1"/>
                </a:solidFill>
                <a:latin typeface="Montserrat"/>
                <a:ea typeface="Montserrat"/>
                <a:cs typeface="Montserrat"/>
                <a:sym typeface="Montserrat"/>
              </a:defRPr>
            </a:lvl4pPr>
            <a:lvl5pPr lvl="4" rtl="0" algn="ctr">
              <a:spcBef>
                <a:spcPts val="0"/>
              </a:spcBef>
              <a:spcAft>
                <a:spcPts val="0"/>
              </a:spcAft>
              <a:buClr>
                <a:schemeClr val="lt1"/>
              </a:buClr>
              <a:buSzPts val="6000"/>
              <a:buFont typeface="Montserrat"/>
              <a:buNone/>
              <a:defRPr sz="6000">
                <a:solidFill>
                  <a:schemeClr val="lt1"/>
                </a:solidFill>
                <a:latin typeface="Montserrat"/>
                <a:ea typeface="Montserrat"/>
                <a:cs typeface="Montserrat"/>
                <a:sym typeface="Montserrat"/>
              </a:defRPr>
            </a:lvl5pPr>
            <a:lvl6pPr lvl="5" rtl="0" algn="ctr">
              <a:spcBef>
                <a:spcPts val="0"/>
              </a:spcBef>
              <a:spcAft>
                <a:spcPts val="0"/>
              </a:spcAft>
              <a:buClr>
                <a:schemeClr val="lt1"/>
              </a:buClr>
              <a:buSzPts val="6000"/>
              <a:buFont typeface="Montserrat"/>
              <a:buNone/>
              <a:defRPr sz="6000">
                <a:solidFill>
                  <a:schemeClr val="lt1"/>
                </a:solidFill>
                <a:latin typeface="Montserrat"/>
                <a:ea typeface="Montserrat"/>
                <a:cs typeface="Montserrat"/>
                <a:sym typeface="Montserrat"/>
              </a:defRPr>
            </a:lvl6pPr>
            <a:lvl7pPr lvl="6" rtl="0" algn="ctr">
              <a:spcBef>
                <a:spcPts val="0"/>
              </a:spcBef>
              <a:spcAft>
                <a:spcPts val="0"/>
              </a:spcAft>
              <a:buClr>
                <a:schemeClr val="lt1"/>
              </a:buClr>
              <a:buSzPts val="6000"/>
              <a:buFont typeface="Montserrat"/>
              <a:buNone/>
              <a:defRPr sz="6000">
                <a:solidFill>
                  <a:schemeClr val="lt1"/>
                </a:solidFill>
                <a:latin typeface="Montserrat"/>
                <a:ea typeface="Montserrat"/>
                <a:cs typeface="Montserrat"/>
                <a:sym typeface="Montserrat"/>
              </a:defRPr>
            </a:lvl7pPr>
            <a:lvl8pPr lvl="7" rtl="0" algn="ctr">
              <a:spcBef>
                <a:spcPts val="0"/>
              </a:spcBef>
              <a:spcAft>
                <a:spcPts val="0"/>
              </a:spcAft>
              <a:buClr>
                <a:schemeClr val="lt1"/>
              </a:buClr>
              <a:buSzPts val="6000"/>
              <a:buFont typeface="Montserrat"/>
              <a:buNone/>
              <a:defRPr sz="6000">
                <a:solidFill>
                  <a:schemeClr val="lt1"/>
                </a:solidFill>
                <a:latin typeface="Montserrat"/>
                <a:ea typeface="Montserrat"/>
                <a:cs typeface="Montserrat"/>
                <a:sym typeface="Montserrat"/>
              </a:defRPr>
            </a:lvl8pPr>
            <a:lvl9pPr lvl="8" rtl="0" algn="ctr">
              <a:spcBef>
                <a:spcPts val="0"/>
              </a:spcBef>
              <a:spcAft>
                <a:spcPts val="0"/>
              </a:spcAft>
              <a:buClr>
                <a:schemeClr val="lt1"/>
              </a:buClr>
              <a:buSzPts val="6000"/>
              <a:buFont typeface="Montserrat"/>
              <a:buNone/>
              <a:defRPr sz="6000">
                <a:solidFill>
                  <a:schemeClr val="lt1"/>
                </a:solidFill>
                <a:latin typeface="Montserrat"/>
                <a:ea typeface="Montserrat"/>
                <a:cs typeface="Montserrat"/>
                <a:sym typeface="Montserrat"/>
              </a:defRPr>
            </a:lvl9pPr>
          </a:lstStyle>
          <a:p>
            <a:r>
              <a:t>xx%</a:t>
            </a:r>
          </a:p>
        </p:txBody>
      </p:sp>
      <p:sp>
        <p:nvSpPr>
          <p:cNvPr id="1162" name="Google Shape;1162;p42"/>
          <p:cNvSpPr txBox="1"/>
          <p:nvPr>
            <p:ph idx="8" type="subTitle"/>
          </p:nvPr>
        </p:nvSpPr>
        <p:spPr>
          <a:xfrm>
            <a:off x="6095656" y="3735975"/>
            <a:ext cx="2125200" cy="6222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163" name="Google Shape;1163;p42"/>
          <p:cNvSpPr txBox="1"/>
          <p:nvPr>
            <p:ph idx="9" type="title"/>
          </p:nvPr>
        </p:nvSpPr>
        <p:spPr>
          <a:xfrm>
            <a:off x="720000" y="407675"/>
            <a:ext cx="7704000" cy="6102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164" name="Google Shape;1164;p42"/>
          <p:cNvGrpSpPr/>
          <p:nvPr/>
        </p:nvGrpSpPr>
        <p:grpSpPr>
          <a:xfrm>
            <a:off x="291225" y="132550"/>
            <a:ext cx="992400" cy="771600"/>
            <a:chOff x="291225" y="132550"/>
            <a:chExt cx="992400" cy="771600"/>
          </a:xfrm>
        </p:grpSpPr>
        <p:cxnSp>
          <p:nvCxnSpPr>
            <p:cNvPr id="1165" name="Google Shape;1165;p42"/>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1166" name="Google Shape;1166;p42"/>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grpSp>
        <p:nvGrpSpPr>
          <p:cNvPr id="1167" name="Google Shape;1167;p42"/>
          <p:cNvGrpSpPr/>
          <p:nvPr/>
        </p:nvGrpSpPr>
        <p:grpSpPr>
          <a:xfrm rot="10800000">
            <a:off x="7860375" y="4239350"/>
            <a:ext cx="992400" cy="771600"/>
            <a:chOff x="291225" y="132550"/>
            <a:chExt cx="992400" cy="771600"/>
          </a:xfrm>
        </p:grpSpPr>
        <p:cxnSp>
          <p:nvCxnSpPr>
            <p:cNvPr id="1168" name="Google Shape;1168;p42"/>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1169" name="Google Shape;1169;p42"/>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8_1_1">
    <p:spTree>
      <p:nvGrpSpPr>
        <p:cNvPr id="1170" name="Shape 1170"/>
        <p:cNvGrpSpPr/>
        <p:nvPr/>
      </p:nvGrpSpPr>
      <p:grpSpPr>
        <a:xfrm>
          <a:off x="0" y="0"/>
          <a:ext cx="0" cy="0"/>
          <a:chOff x="0" y="0"/>
          <a:chExt cx="0" cy="0"/>
        </a:xfrm>
      </p:grpSpPr>
      <p:grpSp>
        <p:nvGrpSpPr>
          <p:cNvPr id="1171" name="Google Shape;1171;p43"/>
          <p:cNvGrpSpPr/>
          <p:nvPr/>
        </p:nvGrpSpPr>
        <p:grpSpPr>
          <a:xfrm>
            <a:off x="0" y="0"/>
            <a:ext cx="9144000" cy="5143500"/>
            <a:chOff x="0" y="0"/>
            <a:chExt cx="9144000" cy="5143500"/>
          </a:xfrm>
        </p:grpSpPr>
        <p:cxnSp>
          <p:nvCxnSpPr>
            <p:cNvPr id="1172" name="Google Shape;1172;p43"/>
            <p:cNvCxnSpPr/>
            <p:nvPr/>
          </p:nvCxnSpPr>
          <p:spPr>
            <a:xfrm>
              <a:off x="0" y="40737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173" name="Google Shape;1173;p43"/>
            <p:cNvCxnSpPr/>
            <p:nvPr/>
          </p:nvCxnSpPr>
          <p:spPr>
            <a:xfrm>
              <a:off x="0" y="902217"/>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174" name="Google Shape;1174;p43"/>
            <p:cNvCxnSpPr/>
            <p:nvPr/>
          </p:nvCxnSpPr>
          <p:spPr>
            <a:xfrm>
              <a:off x="0" y="1397058"/>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175" name="Google Shape;1175;p43"/>
            <p:cNvCxnSpPr/>
            <p:nvPr/>
          </p:nvCxnSpPr>
          <p:spPr>
            <a:xfrm>
              <a:off x="0" y="189190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176" name="Google Shape;1176;p43"/>
            <p:cNvCxnSpPr/>
            <p:nvPr/>
          </p:nvCxnSpPr>
          <p:spPr>
            <a:xfrm>
              <a:off x="0" y="2386742"/>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177" name="Google Shape;1177;p43"/>
            <p:cNvCxnSpPr/>
            <p:nvPr/>
          </p:nvCxnSpPr>
          <p:spPr>
            <a:xfrm>
              <a:off x="0" y="2881583"/>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178" name="Google Shape;1178;p43"/>
            <p:cNvCxnSpPr/>
            <p:nvPr/>
          </p:nvCxnSpPr>
          <p:spPr>
            <a:xfrm>
              <a:off x="0" y="337642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179" name="Google Shape;1179;p43"/>
            <p:cNvCxnSpPr/>
            <p:nvPr/>
          </p:nvCxnSpPr>
          <p:spPr>
            <a:xfrm>
              <a:off x="0" y="3871267"/>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180" name="Google Shape;1180;p43"/>
            <p:cNvCxnSpPr/>
            <p:nvPr/>
          </p:nvCxnSpPr>
          <p:spPr>
            <a:xfrm>
              <a:off x="0" y="4366108"/>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181" name="Google Shape;1181;p43"/>
            <p:cNvCxnSpPr/>
            <p:nvPr/>
          </p:nvCxnSpPr>
          <p:spPr>
            <a:xfrm>
              <a:off x="0" y="486095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182" name="Google Shape;1182;p43"/>
            <p:cNvCxnSpPr/>
            <p:nvPr/>
          </p:nvCxnSpPr>
          <p:spPr>
            <a:xfrm rot="-5400000">
              <a:off x="168090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183" name="Google Shape;1183;p43"/>
            <p:cNvCxnSpPr/>
            <p:nvPr/>
          </p:nvCxnSpPr>
          <p:spPr>
            <a:xfrm rot="-5400000">
              <a:off x="2175746"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184" name="Google Shape;1184;p43"/>
            <p:cNvCxnSpPr/>
            <p:nvPr/>
          </p:nvCxnSpPr>
          <p:spPr>
            <a:xfrm rot="-5400000">
              <a:off x="2670587"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185" name="Google Shape;1185;p43"/>
            <p:cNvCxnSpPr/>
            <p:nvPr/>
          </p:nvCxnSpPr>
          <p:spPr>
            <a:xfrm rot="-5400000">
              <a:off x="3165428"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186" name="Google Shape;1186;p43"/>
            <p:cNvCxnSpPr/>
            <p:nvPr/>
          </p:nvCxnSpPr>
          <p:spPr>
            <a:xfrm rot="-5400000">
              <a:off x="3660269"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187" name="Google Shape;1187;p43"/>
            <p:cNvCxnSpPr/>
            <p:nvPr/>
          </p:nvCxnSpPr>
          <p:spPr>
            <a:xfrm rot="-5400000">
              <a:off x="4155110"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188" name="Google Shape;1188;p43"/>
            <p:cNvCxnSpPr/>
            <p:nvPr/>
          </p:nvCxnSpPr>
          <p:spPr>
            <a:xfrm rot="-5400000">
              <a:off x="464995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189" name="Google Shape;1189;p43"/>
            <p:cNvCxnSpPr/>
            <p:nvPr/>
          </p:nvCxnSpPr>
          <p:spPr>
            <a:xfrm rot="-5400000">
              <a:off x="5144793"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190" name="Google Shape;1190;p43"/>
            <p:cNvCxnSpPr/>
            <p:nvPr/>
          </p:nvCxnSpPr>
          <p:spPr>
            <a:xfrm rot="-5400000">
              <a:off x="563963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191" name="Google Shape;1191;p43"/>
            <p:cNvCxnSpPr/>
            <p:nvPr/>
          </p:nvCxnSpPr>
          <p:spPr>
            <a:xfrm rot="-5400000">
              <a:off x="6134475"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192" name="Google Shape;1192;p43"/>
            <p:cNvCxnSpPr/>
            <p:nvPr/>
          </p:nvCxnSpPr>
          <p:spPr>
            <a:xfrm rot="-5400000">
              <a:off x="-2277825"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193" name="Google Shape;1193;p43"/>
            <p:cNvCxnSpPr/>
            <p:nvPr/>
          </p:nvCxnSpPr>
          <p:spPr>
            <a:xfrm rot="-5400000">
              <a:off x="-178298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194" name="Google Shape;1194;p43"/>
            <p:cNvCxnSpPr/>
            <p:nvPr/>
          </p:nvCxnSpPr>
          <p:spPr>
            <a:xfrm rot="-5400000">
              <a:off x="-1288143"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195" name="Google Shape;1195;p43"/>
            <p:cNvCxnSpPr/>
            <p:nvPr/>
          </p:nvCxnSpPr>
          <p:spPr>
            <a:xfrm rot="-5400000">
              <a:off x="-79330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196" name="Google Shape;1196;p43"/>
            <p:cNvCxnSpPr/>
            <p:nvPr/>
          </p:nvCxnSpPr>
          <p:spPr>
            <a:xfrm rot="-5400000">
              <a:off x="-298460"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197" name="Google Shape;1197;p43"/>
            <p:cNvCxnSpPr/>
            <p:nvPr/>
          </p:nvCxnSpPr>
          <p:spPr>
            <a:xfrm rot="-5400000">
              <a:off x="19638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198" name="Google Shape;1198;p43"/>
            <p:cNvCxnSpPr/>
            <p:nvPr/>
          </p:nvCxnSpPr>
          <p:spPr>
            <a:xfrm rot="-5400000">
              <a:off x="691222"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199" name="Google Shape;1199;p43"/>
            <p:cNvCxnSpPr/>
            <p:nvPr/>
          </p:nvCxnSpPr>
          <p:spPr>
            <a:xfrm rot="-5400000">
              <a:off x="1186063" y="2571750"/>
              <a:ext cx="5143500" cy="0"/>
            </a:xfrm>
            <a:prstGeom prst="straightConnector1">
              <a:avLst/>
            </a:prstGeom>
            <a:noFill/>
            <a:ln cap="flat" cmpd="sng" w="9525">
              <a:solidFill>
                <a:schemeClr val="dk2"/>
              </a:solidFill>
              <a:prstDash val="solid"/>
              <a:round/>
              <a:headEnd len="med" w="med" type="none"/>
              <a:tailEnd len="med" w="med" type="none"/>
            </a:ln>
          </p:spPr>
        </p:cxnSp>
      </p:grpSp>
      <p:sp>
        <p:nvSpPr>
          <p:cNvPr id="1200" name="Google Shape;1200;p43"/>
          <p:cNvSpPr txBox="1"/>
          <p:nvPr>
            <p:ph hasCustomPrompt="1" type="title"/>
          </p:nvPr>
        </p:nvSpPr>
        <p:spPr>
          <a:xfrm>
            <a:off x="1297305" y="2196413"/>
            <a:ext cx="1476300" cy="3657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2000"/>
            </a:lvl1pPr>
            <a:lvl2pPr lvl="1" rtl="0" algn="ctr">
              <a:spcBef>
                <a:spcPts val="0"/>
              </a:spcBef>
              <a:spcAft>
                <a:spcPts val="0"/>
              </a:spcAft>
              <a:buClr>
                <a:schemeClr val="lt1"/>
              </a:buClr>
              <a:buSzPts val="6000"/>
              <a:buFont typeface="Montserrat"/>
              <a:buNone/>
              <a:defRPr sz="6000">
                <a:solidFill>
                  <a:schemeClr val="lt1"/>
                </a:solidFill>
                <a:latin typeface="Montserrat"/>
                <a:ea typeface="Montserrat"/>
                <a:cs typeface="Montserrat"/>
                <a:sym typeface="Montserrat"/>
              </a:defRPr>
            </a:lvl2pPr>
            <a:lvl3pPr lvl="2" rtl="0" algn="ctr">
              <a:spcBef>
                <a:spcPts val="0"/>
              </a:spcBef>
              <a:spcAft>
                <a:spcPts val="0"/>
              </a:spcAft>
              <a:buClr>
                <a:schemeClr val="lt1"/>
              </a:buClr>
              <a:buSzPts val="6000"/>
              <a:buFont typeface="Montserrat"/>
              <a:buNone/>
              <a:defRPr sz="6000">
                <a:solidFill>
                  <a:schemeClr val="lt1"/>
                </a:solidFill>
                <a:latin typeface="Montserrat"/>
                <a:ea typeface="Montserrat"/>
                <a:cs typeface="Montserrat"/>
                <a:sym typeface="Montserrat"/>
              </a:defRPr>
            </a:lvl3pPr>
            <a:lvl4pPr lvl="3" rtl="0" algn="ctr">
              <a:spcBef>
                <a:spcPts val="0"/>
              </a:spcBef>
              <a:spcAft>
                <a:spcPts val="0"/>
              </a:spcAft>
              <a:buClr>
                <a:schemeClr val="lt1"/>
              </a:buClr>
              <a:buSzPts val="6000"/>
              <a:buFont typeface="Montserrat"/>
              <a:buNone/>
              <a:defRPr sz="6000">
                <a:solidFill>
                  <a:schemeClr val="lt1"/>
                </a:solidFill>
                <a:latin typeface="Montserrat"/>
                <a:ea typeface="Montserrat"/>
                <a:cs typeface="Montserrat"/>
                <a:sym typeface="Montserrat"/>
              </a:defRPr>
            </a:lvl4pPr>
            <a:lvl5pPr lvl="4" rtl="0" algn="ctr">
              <a:spcBef>
                <a:spcPts val="0"/>
              </a:spcBef>
              <a:spcAft>
                <a:spcPts val="0"/>
              </a:spcAft>
              <a:buClr>
                <a:schemeClr val="lt1"/>
              </a:buClr>
              <a:buSzPts val="6000"/>
              <a:buFont typeface="Montserrat"/>
              <a:buNone/>
              <a:defRPr sz="6000">
                <a:solidFill>
                  <a:schemeClr val="lt1"/>
                </a:solidFill>
                <a:latin typeface="Montserrat"/>
                <a:ea typeface="Montserrat"/>
                <a:cs typeface="Montserrat"/>
                <a:sym typeface="Montserrat"/>
              </a:defRPr>
            </a:lvl5pPr>
            <a:lvl6pPr lvl="5" rtl="0" algn="ctr">
              <a:spcBef>
                <a:spcPts val="0"/>
              </a:spcBef>
              <a:spcAft>
                <a:spcPts val="0"/>
              </a:spcAft>
              <a:buClr>
                <a:schemeClr val="lt1"/>
              </a:buClr>
              <a:buSzPts val="6000"/>
              <a:buFont typeface="Montserrat"/>
              <a:buNone/>
              <a:defRPr sz="6000">
                <a:solidFill>
                  <a:schemeClr val="lt1"/>
                </a:solidFill>
                <a:latin typeface="Montserrat"/>
                <a:ea typeface="Montserrat"/>
                <a:cs typeface="Montserrat"/>
                <a:sym typeface="Montserrat"/>
              </a:defRPr>
            </a:lvl6pPr>
            <a:lvl7pPr lvl="6" rtl="0" algn="ctr">
              <a:spcBef>
                <a:spcPts val="0"/>
              </a:spcBef>
              <a:spcAft>
                <a:spcPts val="0"/>
              </a:spcAft>
              <a:buClr>
                <a:schemeClr val="lt1"/>
              </a:buClr>
              <a:buSzPts val="6000"/>
              <a:buFont typeface="Montserrat"/>
              <a:buNone/>
              <a:defRPr sz="6000">
                <a:solidFill>
                  <a:schemeClr val="lt1"/>
                </a:solidFill>
                <a:latin typeface="Montserrat"/>
                <a:ea typeface="Montserrat"/>
                <a:cs typeface="Montserrat"/>
                <a:sym typeface="Montserrat"/>
              </a:defRPr>
            </a:lvl7pPr>
            <a:lvl8pPr lvl="7" rtl="0" algn="ctr">
              <a:spcBef>
                <a:spcPts val="0"/>
              </a:spcBef>
              <a:spcAft>
                <a:spcPts val="0"/>
              </a:spcAft>
              <a:buClr>
                <a:schemeClr val="lt1"/>
              </a:buClr>
              <a:buSzPts val="6000"/>
              <a:buFont typeface="Montserrat"/>
              <a:buNone/>
              <a:defRPr sz="6000">
                <a:solidFill>
                  <a:schemeClr val="lt1"/>
                </a:solidFill>
                <a:latin typeface="Montserrat"/>
                <a:ea typeface="Montserrat"/>
                <a:cs typeface="Montserrat"/>
                <a:sym typeface="Montserrat"/>
              </a:defRPr>
            </a:lvl8pPr>
            <a:lvl9pPr lvl="8" rtl="0" algn="ctr">
              <a:spcBef>
                <a:spcPts val="0"/>
              </a:spcBef>
              <a:spcAft>
                <a:spcPts val="0"/>
              </a:spcAft>
              <a:buClr>
                <a:schemeClr val="lt1"/>
              </a:buClr>
              <a:buSzPts val="6000"/>
              <a:buFont typeface="Montserrat"/>
              <a:buNone/>
              <a:defRPr sz="6000">
                <a:solidFill>
                  <a:schemeClr val="lt1"/>
                </a:solidFill>
                <a:latin typeface="Montserrat"/>
                <a:ea typeface="Montserrat"/>
                <a:cs typeface="Montserrat"/>
                <a:sym typeface="Montserrat"/>
              </a:defRPr>
            </a:lvl9pPr>
          </a:lstStyle>
          <a:p>
            <a:r>
              <a:t>xx%</a:t>
            </a:r>
          </a:p>
        </p:txBody>
      </p:sp>
      <p:sp>
        <p:nvSpPr>
          <p:cNvPr id="1201" name="Google Shape;1201;p43"/>
          <p:cNvSpPr txBox="1"/>
          <p:nvPr>
            <p:ph idx="1" type="subTitle"/>
          </p:nvPr>
        </p:nvSpPr>
        <p:spPr>
          <a:xfrm>
            <a:off x="5735950" y="1573550"/>
            <a:ext cx="2466900" cy="988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202" name="Google Shape;1202;p43"/>
          <p:cNvSpPr txBox="1"/>
          <p:nvPr>
            <p:ph idx="2" type="subTitle"/>
          </p:nvPr>
        </p:nvSpPr>
        <p:spPr>
          <a:xfrm>
            <a:off x="1297305" y="1573538"/>
            <a:ext cx="1476300" cy="365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dk1"/>
              </a:buClr>
              <a:buSzPts val="2400"/>
              <a:buFont typeface="Montserrat"/>
              <a:buNone/>
              <a:defRPr b="1" sz="2000">
                <a:solidFill>
                  <a:schemeClr val="lt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9pPr>
          </a:lstStyle>
          <a:p/>
        </p:txBody>
      </p:sp>
      <p:sp>
        <p:nvSpPr>
          <p:cNvPr id="1203" name="Google Shape;1203;p43"/>
          <p:cNvSpPr txBox="1"/>
          <p:nvPr>
            <p:ph hasCustomPrompt="1" idx="3" type="title"/>
          </p:nvPr>
        </p:nvSpPr>
        <p:spPr>
          <a:xfrm>
            <a:off x="1297305" y="3816475"/>
            <a:ext cx="1476300" cy="3657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2000"/>
            </a:lvl1pPr>
            <a:lvl2pPr lvl="1" rtl="0" algn="ctr">
              <a:spcBef>
                <a:spcPts val="0"/>
              </a:spcBef>
              <a:spcAft>
                <a:spcPts val="0"/>
              </a:spcAft>
              <a:buClr>
                <a:schemeClr val="lt1"/>
              </a:buClr>
              <a:buSzPts val="6000"/>
              <a:buFont typeface="Montserrat"/>
              <a:buNone/>
              <a:defRPr sz="6000">
                <a:solidFill>
                  <a:schemeClr val="lt1"/>
                </a:solidFill>
                <a:latin typeface="Montserrat"/>
                <a:ea typeface="Montserrat"/>
                <a:cs typeface="Montserrat"/>
                <a:sym typeface="Montserrat"/>
              </a:defRPr>
            </a:lvl2pPr>
            <a:lvl3pPr lvl="2" rtl="0" algn="ctr">
              <a:spcBef>
                <a:spcPts val="0"/>
              </a:spcBef>
              <a:spcAft>
                <a:spcPts val="0"/>
              </a:spcAft>
              <a:buClr>
                <a:schemeClr val="lt1"/>
              </a:buClr>
              <a:buSzPts val="6000"/>
              <a:buFont typeface="Montserrat"/>
              <a:buNone/>
              <a:defRPr sz="6000">
                <a:solidFill>
                  <a:schemeClr val="lt1"/>
                </a:solidFill>
                <a:latin typeface="Montserrat"/>
                <a:ea typeface="Montserrat"/>
                <a:cs typeface="Montserrat"/>
                <a:sym typeface="Montserrat"/>
              </a:defRPr>
            </a:lvl3pPr>
            <a:lvl4pPr lvl="3" rtl="0" algn="ctr">
              <a:spcBef>
                <a:spcPts val="0"/>
              </a:spcBef>
              <a:spcAft>
                <a:spcPts val="0"/>
              </a:spcAft>
              <a:buClr>
                <a:schemeClr val="lt1"/>
              </a:buClr>
              <a:buSzPts val="6000"/>
              <a:buFont typeface="Montserrat"/>
              <a:buNone/>
              <a:defRPr sz="6000">
                <a:solidFill>
                  <a:schemeClr val="lt1"/>
                </a:solidFill>
                <a:latin typeface="Montserrat"/>
                <a:ea typeface="Montserrat"/>
                <a:cs typeface="Montserrat"/>
                <a:sym typeface="Montserrat"/>
              </a:defRPr>
            </a:lvl4pPr>
            <a:lvl5pPr lvl="4" rtl="0" algn="ctr">
              <a:spcBef>
                <a:spcPts val="0"/>
              </a:spcBef>
              <a:spcAft>
                <a:spcPts val="0"/>
              </a:spcAft>
              <a:buClr>
                <a:schemeClr val="lt1"/>
              </a:buClr>
              <a:buSzPts val="6000"/>
              <a:buFont typeface="Montserrat"/>
              <a:buNone/>
              <a:defRPr sz="6000">
                <a:solidFill>
                  <a:schemeClr val="lt1"/>
                </a:solidFill>
                <a:latin typeface="Montserrat"/>
                <a:ea typeface="Montserrat"/>
                <a:cs typeface="Montserrat"/>
                <a:sym typeface="Montserrat"/>
              </a:defRPr>
            </a:lvl5pPr>
            <a:lvl6pPr lvl="5" rtl="0" algn="ctr">
              <a:spcBef>
                <a:spcPts val="0"/>
              </a:spcBef>
              <a:spcAft>
                <a:spcPts val="0"/>
              </a:spcAft>
              <a:buClr>
                <a:schemeClr val="lt1"/>
              </a:buClr>
              <a:buSzPts val="6000"/>
              <a:buFont typeface="Montserrat"/>
              <a:buNone/>
              <a:defRPr sz="6000">
                <a:solidFill>
                  <a:schemeClr val="lt1"/>
                </a:solidFill>
                <a:latin typeface="Montserrat"/>
                <a:ea typeface="Montserrat"/>
                <a:cs typeface="Montserrat"/>
                <a:sym typeface="Montserrat"/>
              </a:defRPr>
            </a:lvl6pPr>
            <a:lvl7pPr lvl="6" rtl="0" algn="ctr">
              <a:spcBef>
                <a:spcPts val="0"/>
              </a:spcBef>
              <a:spcAft>
                <a:spcPts val="0"/>
              </a:spcAft>
              <a:buClr>
                <a:schemeClr val="lt1"/>
              </a:buClr>
              <a:buSzPts val="6000"/>
              <a:buFont typeface="Montserrat"/>
              <a:buNone/>
              <a:defRPr sz="6000">
                <a:solidFill>
                  <a:schemeClr val="lt1"/>
                </a:solidFill>
                <a:latin typeface="Montserrat"/>
                <a:ea typeface="Montserrat"/>
                <a:cs typeface="Montserrat"/>
                <a:sym typeface="Montserrat"/>
              </a:defRPr>
            </a:lvl7pPr>
            <a:lvl8pPr lvl="7" rtl="0" algn="ctr">
              <a:spcBef>
                <a:spcPts val="0"/>
              </a:spcBef>
              <a:spcAft>
                <a:spcPts val="0"/>
              </a:spcAft>
              <a:buClr>
                <a:schemeClr val="lt1"/>
              </a:buClr>
              <a:buSzPts val="6000"/>
              <a:buFont typeface="Montserrat"/>
              <a:buNone/>
              <a:defRPr sz="6000">
                <a:solidFill>
                  <a:schemeClr val="lt1"/>
                </a:solidFill>
                <a:latin typeface="Montserrat"/>
                <a:ea typeface="Montserrat"/>
                <a:cs typeface="Montserrat"/>
                <a:sym typeface="Montserrat"/>
              </a:defRPr>
            </a:lvl8pPr>
            <a:lvl9pPr lvl="8" rtl="0" algn="ctr">
              <a:spcBef>
                <a:spcPts val="0"/>
              </a:spcBef>
              <a:spcAft>
                <a:spcPts val="0"/>
              </a:spcAft>
              <a:buClr>
                <a:schemeClr val="lt1"/>
              </a:buClr>
              <a:buSzPts val="6000"/>
              <a:buFont typeface="Montserrat"/>
              <a:buNone/>
              <a:defRPr sz="6000">
                <a:solidFill>
                  <a:schemeClr val="lt1"/>
                </a:solidFill>
                <a:latin typeface="Montserrat"/>
                <a:ea typeface="Montserrat"/>
                <a:cs typeface="Montserrat"/>
                <a:sym typeface="Montserrat"/>
              </a:defRPr>
            </a:lvl9pPr>
          </a:lstStyle>
          <a:p>
            <a:r>
              <a:t>xx%</a:t>
            </a:r>
          </a:p>
        </p:txBody>
      </p:sp>
      <p:sp>
        <p:nvSpPr>
          <p:cNvPr id="1204" name="Google Shape;1204;p43"/>
          <p:cNvSpPr txBox="1"/>
          <p:nvPr>
            <p:ph idx="4" type="subTitle"/>
          </p:nvPr>
        </p:nvSpPr>
        <p:spPr>
          <a:xfrm>
            <a:off x="5735950" y="3190725"/>
            <a:ext cx="2466900" cy="988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205" name="Google Shape;1205;p43"/>
          <p:cNvSpPr txBox="1"/>
          <p:nvPr>
            <p:ph idx="5" type="subTitle"/>
          </p:nvPr>
        </p:nvSpPr>
        <p:spPr>
          <a:xfrm>
            <a:off x="1297300" y="3188025"/>
            <a:ext cx="1476300" cy="365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dk1"/>
              </a:buClr>
              <a:buSzPts val="2400"/>
              <a:buFont typeface="Montserrat"/>
              <a:buNone/>
              <a:defRPr b="1" sz="2000">
                <a:solidFill>
                  <a:schemeClr val="lt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9pPr>
          </a:lstStyle>
          <a:p/>
        </p:txBody>
      </p:sp>
      <p:sp>
        <p:nvSpPr>
          <p:cNvPr id="1206" name="Google Shape;1206;p43"/>
          <p:cNvSpPr txBox="1"/>
          <p:nvPr>
            <p:ph idx="6" type="title"/>
          </p:nvPr>
        </p:nvSpPr>
        <p:spPr>
          <a:xfrm>
            <a:off x="720000" y="407675"/>
            <a:ext cx="7704000" cy="6102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207" name="Google Shape;1207;p43"/>
          <p:cNvGrpSpPr/>
          <p:nvPr/>
        </p:nvGrpSpPr>
        <p:grpSpPr>
          <a:xfrm>
            <a:off x="291225" y="132550"/>
            <a:ext cx="992400" cy="771600"/>
            <a:chOff x="291225" y="132550"/>
            <a:chExt cx="992400" cy="771600"/>
          </a:xfrm>
        </p:grpSpPr>
        <p:cxnSp>
          <p:nvCxnSpPr>
            <p:cNvPr id="1208" name="Google Shape;1208;p43"/>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1209" name="Google Shape;1209;p43"/>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grpSp>
        <p:nvGrpSpPr>
          <p:cNvPr id="1210" name="Google Shape;1210;p43"/>
          <p:cNvGrpSpPr/>
          <p:nvPr/>
        </p:nvGrpSpPr>
        <p:grpSpPr>
          <a:xfrm rot="10800000">
            <a:off x="7860375" y="4239350"/>
            <a:ext cx="992400" cy="771600"/>
            <a:chOff x="291225" y="132550"/>
            <a:chExt cx="992400" cy="771600"/>
          </a:xfrm>
        </p:grpSpPr>
        <p:cxnSp>
          <p:nvCxnSpPr>
            <p:cNvPr id="1211" name="Google Shape;1211;p43"/>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1212" name="Google Shape;1212;p43"/>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213" name="Shape 1213"/>
        <p:cNvGrpSpPr/>
        <p:nvPr/>
      </p:nvGrpSpPr>
      <p:grpSpPr>
        <a:xfrm>
          <a:off x="0" y="0"/>
          <a:ext cx="0" cy="0"/>
          <a:chOff x="0" y="0"/>
          <a:chExt cx="0" cy="0"/>
        </a:xfrm>
      </p:grpSpPr>
      <p:grpSp>
        <p:nvGrpSpPr>
          <p:cNvPr id="1214" name="Google Shape;1214;p44"/>
          <p:cNvGrpSpPr/>
          <p:nvPr/>
        </p:nvGrpSpPr>
        <p:grpSpPr>
          <a:xfrm>
            <a:off x="0" y="0"/>
            <a:ext cx="9144000" cy="5143500"/>
            <a:chOff x="0" y="0"/>
            <a:chExt cx="9144000" cy="5143500"/>
          </a:xfrm>
        </p:grpSpPr>
        <p:cxnSp>
          <p:nvCxnSpPr>
            <p:cNvPr id="1215" name="Google Shape;1215;p44"/>
            <p:cNvCxnSpPr/>
            <p:nvPr/>
          </p:nvCxnSpPr>
          <p:spPr>
            <a:xfrm>
              <a:off x="0" y="40737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216" name="Google Shape;1216;p44"/>
            <p:cNvCxnSpPr/>
            <p:nvPr/>
          </p:nvCxnSpPr>
          <p:spPr>
            <a:xfrm>
              <a:off x="0" y="902217"/>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217" name="Google Shape;1217;p44"/>
            <p:cNvCxnSpPr/>
            <p:nvPr/>
          </p:nvCxnSpPr>
          <p:spPr>
            <a:xfrm>
              <a:off x="0" y="1397058"/>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218" name="Google Shape;1218;p44"/>
            <p:cNvCxnSpPr/>
            <p:nvPr/>
          </p:nvCxnSpPr>
          <p:spPr>
            <a:xfrm>
              <a:off x="0" y="189190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219" name="Google Shape;1219;p44"/>
            <p:cNvCxnSpPr/>
            <p:nvPr/>
          </p:nvCxnSpPr>
          <p:spPr>
            <a:xfrm>
              <a:off x="0" y="2386742"/>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220" name="Google Shape;1220;p44"/>
            <p:cNvCxnSpPr/>
            <p:nvPr/>
          </p:nvCxnSpPr>
          <p:spPr>
            <a:xfrm>
              <a:off x="0" y="2881583"/>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221" name="Google Shape;1221;p44"/>
            <p:cNvCxnSpPr/>
            <p:nvPr/>
          </p:nvCxnSpPr>
          <p:spPr>
            <a:xfrm>
              <a:off x="0" y="337642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222" name="Google Shape;1222;p44"/>
            <p:cNvCxnSpPr/>
            <p:nvPr/>
          </p:nvCxnSpPr>
          <p:spPr>
            <a:xfrm>
              <a:off x="0" y="3871267"/>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223" name="Google Shape;1223;p44"/>
            <p:cNvCxnSpPr/>
            <p:nvPr/>
          </p:nvCxnSpPr>
          <p:spPr>
            <a:xfrm>
              <a:off x="0" y="4366108"/>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224" name="Google Shape;1224;p44"/>
            <p:cNvCxnSpPr/>
            <p:nvPr/>
          </p:nvCxnSpPr>
          <p:spPr>
            <a:xfrm>
              <a:off x="0" y="486095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225" name="Google Shape;1225;p44"/>
            <p:cNvCxnSpPr/>
            <p:nvPr/>
          </p:nvCxnSpPr>
          <p:spPr>
            <a:xfrm rot="-5400000">
              <a:off x="168090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226" name="Google Shape;1226;p44"/>
            <p:cNvCxnSpPr/>
            <p:nvPr/>
          </p:nvCxnSpPr>
          <p:spPr>
            <a:xfrm rot="-5400000">
              <a:off x="2175746"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227" name="Google Shape;1227;p44"/>
            <p:cNvCxnSpPr/>
            <p:nvPr/>
          </p:nvCxnSpPr>
          <p:spPr>
            <a:xfrm rot="-5400000">
              <a:off x="2670587"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228" name="Google Shape;1228;p44"/>
            <p:cNvCxnSpPr/>
            <p:nvPr/>
          </p:nvCxnSpPr>
          <p:spPr>
            <a:xfrm rot="-5400000">
              <a:off x="3165428"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229" name="Google Shape;1229;p44"/>
            <p:cNvCxnSpPr/>
            <p:nvPr/>
          </p:nvCxnSpPr>
          <p:spPr>
            <a:xfrm rot="-5400000">
              <a:off x="3660269"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230" name="Google Shape;1230;p44"/>
            <p:cNvCxnSpPr/>
            <p:nvPr/>
          </p:nvCxnSpPr>
          <p:spPr>
            <a:xfrm rot="-5400000">
              <a:off x="4155110"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231" name="Google Shape;1231;p44"/>
            <p:cNvCxnSpPr/>
            <p:nvPr/>
          </p:nvCxnSpPr>
          <p:spPr>
            <a:xfrm rot="-5400000">
              <a:off x="464995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232" name="Google Shape;1232;p44"/>
            <p:cNvCxnSpPr/>
            <p:nvPr/>
          </p:nvCxnSpPr>
          <p:spPr>
            <a:xfrm rot="-5400000">
              <a:off x="5144793"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233" name="Google Shape;1233;p44"/>
            <p:cNvCxnSpPr/>
            <p:nvPr/>
          </p:nvCxnSpPr>
          <p:spPr>
            <a:xfrm rot="-5400000">
              <a:off x="563963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234" name="Google Shape;1234;p44"/>
            <p:cNvCxnSpPr/>
            <p:nvPr/>
          </p:nvCxnSpPr>
          <p:spPr>
            <a:xfrm rot="-5400000">
              <a:off x="6134475"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235" name="Google Shape;1235;p44"/>
            <p:cNvCxnSpPr/>
            <p:nvPr/>
          </p:nvCxnSpPr>
          <p:spPr>
            <a:xfrm rot="-5400000">
              <a:off x="-2277825"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236" name="Google Shape;1236;p44"/>
            <p:cNvCxnSpPr/>
            <p:nvPr/>
          </p:nvCxnSpPr>
          <p:spPr>
            <a:xfrm rot="-5400000">
              <a:off x="-178298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237" name="Google Shape;1237;p44"/>
            <p:cNvCxnSpPr/>
            <p:nvPr/>
          </p:nvCxnSpPr>
          <p:spPr>
            <a:xfrm rot="-5400000">
              <a:off x="-1288143"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238" name="Google Shape;1238;p44"/>
            <p:cNvCxnSpPr/>
            <p:nvPr/>
          </p:nvCxnSpPr>
          <p:spPr>
            <a:xfrm rot="-5400000">
              <a:off x="-79330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239" name="Google Shape;1239;p44"/>
            <p:cNvCxnSpPr/>
            <p:nvPr/>
          </p:nvCxnSpPr>
          <p:spPr>
            <a:xfrm rot="-5400000">
              <a:off x="-298460"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240" name="Google Shape;1240;p44"/>
            <p:cNvCxnSpPr/>
            <p:nvPr/>
          </p:nvCxnSpPr>
          <p:spPr>
            <a:xfrm rot="-5400000">
              <a:off x="19638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241" name="Google Shape;1241;p44"/>
            <p:cNvCxnSpPr/>
            <p:nvPr/>
          </p:nvCxnSpPr>
          <p:spPr>
            <a:xfrm rot="-5400000">
              <a:off x="691222"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242" name="Google Shape;1242;p44"/>
            <p:cNvCxnSpPr/>
            <p:nvPr/>
          </p:nvCxnSpPr>
          <p:spPr>
            <a:xfrm rot="-5400000">
              <a:off x="1186063" y="2571750"/>
              <a:ext cx="5143500" cy="0"/>
            </a:xfrm>
            <a:prstGeom prst="straightConnector1">
              <a:avLst/>
            </a:prstGeom>
            <a:noFill/>
            <a:ln cap="flat" cmpd="sng" w="9525">
              <a:solidFill>
                <a:schemeClr val="dk2"/>
              </a:solidFill>
              <a:prstDash val="solid"/>
              <a:round/>
              <a:headEnd len="med" w="med" type="none"/>
              <a:tailEnd len="med" w="med" type="none"/>
            </a:ln>
          </p:spPr>
        </p:cxnSp>
      </p:grpSp>
      <p:sp>
        <p:nvSpPr>
          <p:cNvPr id="1243" name="Google Shape;1243;p44"/>
          <p:cNvSpPr txBox="1"/>
          <p:nvPr>
            <p:ph type="title"/>
          </p:nvPr>
        </p:nvSpPr>
        <p:spPr>
          <a:xfrm>
            <a:off x="2278417" y="883200"/>
            <a:ext cx="4943400" cy="105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7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44" name="Google Shape;1244;p44"/>
          <p:cNvSpPr txBox="1"/>
          <p:nvPr>
            <p:ph idx="1" type="subTitle"/>
          </p:nvPr>
        </p:nvSpPr>
        <p:spPr>
          <a:xfrm>
            <a:off x="2278375" y="2386025"/>
            <a:ext cx="4943400" cy="990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2"/>
              </a:buClr>
              <a:buSzPts val="1200"/>
              <a:buNone/>
              <a:defRPr>
                <a:solidFill>
                  <a:schemeClr val="lt2"/>
                </a:solidFill>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45" name="Google Shape;1245;p44"/>
          <p:cNvSpPr txBox="1"/>
          <p:nvPr/>
        </p:nvSpPr>
        <p:spPr>
          <a:xfrm>
            <a:off x="2278375" y="3611950"/>
            <a:ext cx="4943400" cy="556200"/>
          </a:xfrm>
          <a:prstGeom prst="rect">
            <a:avLst/>
          </a:prstGeom>
          <a:solidFill>
            <a:schemeClr val="lt2"/>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300"/>
              </a:spcBef>
              <a:spcAft>
                <a:spcPts val="0"/>
              </a:spcAft>
              <a:buNone/>
            </a:pPr>
            <a:r>
              <a:rPr b="1" lang="ko" sz="1100">
                <a:solidFill>
                  <a:schemeClr val="dk1"/>
                </a:solidFill>
                <a:latin typeface="Raleway"/>
                <a:ea typeface="Raleway"/>
                <a:cs typeface="Raleway"/>
                <a:sym typeface="Raleway"/>
              </a:rPr>
              <a:t>CREDITS:</a:t>
            </a:r>
            <a:r>
              <a:rPr lang="ko" sz="1100">
                <a:solidFill>
                  <a:schemeClr val="dk1"/>
                </a:solidFill>
                <a:latin typeface="Raleway"/>
                <a:ea typeface="Raleway"/>
                <a:cs typeface="Raleway"/>
                <a:sym typeface="Raleway"/>
              </a:rPr>
              <a:t> This presentation template was created by </a:t>
            </a:r>
            <a:r>
              <a:rPr b="1" lang="ko" sz="1100" u="sng">
                <a:solidFill>
                  <a:schemeClr val="dk1"/>
                </a:solidFill>
                <a:latin typeface="Raleway"/>
                <a:ea typeface="Raleway"/>
                <a:cs typeface="Raleway"/>
                <a:sym typeface="Raleway"/>
                <a:hlinkClick r:id="rId2">
                  <a:extLst>
                    <a:ext uri="{A12FA001-AC4F-418D-AE19-62706E023703}">
                      <ahyp:hlinkClr val="tx"/>
                    </a:ext>
                  </a:extLst>
                </a:hlinkClick>
              </a:rPr>
              <a:t>Slidesgo</a:t>
            </a:r>
            <a:r>
              <a:rPr lang="ko" sz="1100">
                <a:solidFill>
                  <a:schemeClr val="dk1"/>
                </a:solidFill>
                <a:latin typeface="Raleway"/>
                <a:ea typeface="Raleway"/>
                <a:cs typeface="Raleway"/>
                <a:sym typeface="Raleway"/>
              </a:rPr>
              <a:t>, and includes icons by </a:t>
            </a:r>
            <a:r>
              <a:rPr b="1" lang="ko" sz="1100" u="sng">
                <a:solidFill>
                  <a:schemeClr val="dk1"/>
                </a:solidFill>
                <a:latin typeface="Raleway"/>
                <a:ea typeface="Raleway"/>
                <a:cs typeface="Raleway"/>
                <a:sym typeface="Raleway"/>
                <a:hlinkClick r:id="rId3">
                  <a:extLst>
                    <a:ext uri="{A12FA001-AC4F-418D-AE19-62706E023703}">
                      <ahyp:hlinkClr val="tx"/>
                    </a:ext>
                  </a:extLst>
                </a:hlinkClick>
              </a:rPr>
              <a:t>Flaticon</a:t>
            </a:r>
            <a:r>
              <a:rPr lang="ko" sz="1100">
                <a:solidFill>
                  <a:schemeClr val="dk1"/>
                </a:solidFill>
                <a:latin typeface="Raleway"/>
                <a:ea typeface="Raleway"/>
                <a:cs typeface="Raleway"/>
                <a:sym typeface="Raleway"/>
              </a:rPr>
              <a:t>, and infographics &amp; images by </a:t>
            </a:r>
            <a:r>
              <a:rPr b="1" lang="ko" sz="1100" u="sng">
                <a:solidFill>
                  <a:schemeClr val="dk1"/>
                </a:solidFill>
                <a:latin typeface="Raleway"/>
                <a:ea typeface="Raleway"/>
                <a:cs typeface="Raleway"/>
                <a:sym typeface="Raleway"/>
                <a:hlinkClick r:id="rId4">
                  <a:extLst>
                    <a:ext uri="{A12FA001-AC4F-418D-AE19-62706E023703}">
                      <ahyp:hlinkClr val="tx"/>
                    </a:ext>
                  </a:extLst>
                </a:hlinkClick>
              </a:rPr>
              <a:t>Freepik</a:t>
            </a:r>
            <a:r>
              <a:rPr lang="ko" sz="1100" u="sng">
                <a:solidFill>
                  <a:schemeClr val="dk1"/>
                </a:solidFill>
                <a:latin typeface="Raleway"/>
                <a:ea typeface="Raleway"/>
                <a:cs typeface="Raleway"/>
                <a:sym typeface="Raleway"/>
              </a:rPr>
              <a:t> </a:t>
            </a:r>
            <a:endParaRPr b="1" sz="1100" u="sng">
              <a:solidFill>
                <a:schemeClr val="dk1"/>
              </a:solidFill>
              <a:latin typeface="Raleway"/>
              <a:ea typeface="Raleway"/>
              <a:cs typeface="Raleway"/>
              <a:sym typeface="Raleway"/>
            </a:endParaRPr>
          </a:p>
        </p:txBody>
      </p:sp>
      <p:grpSp>
        <p:nvGrpSpPr>
          <p:cNvPr id="1246" name="Google Shape;1246;p44"/>
          <p:cNvGrpSpPr/>
          <p:nvPr/>
        </p:nvGrpSpPr>
        <p:grpSpPr>
          <a:xfrm>
            <a:off x="291225" y="132550"/>
            <a:ext cx="992400" cy="771600"/>
            <a:chOff x="291225" y="132550"/>
            <a:chExt cx="992400" cy="771600"/>
          </a:xfrm>
        </p:grpSpPr>
        <p:cxnSp>
          <p:nvCxnSpPr>
            <p:cNvPr id="1247" name="Google Shape;1247;p44"/>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1248" name="Google Shape;1248;p44"/>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grpSp>
        <p:nvGrpSpPr>
          <p:cNvPr id="1249" name="Google Shape;1249;p44"/>
          <p:cNvGrpSpPr/>
          <p:nvPr/>
        </p:nvGrpSpPr>
        <p:grpSpPr>
          <a:xfrm rot="10800000">
            <a:off x="7860375" y="4239350"/>
            <a:ext cx="992400" cy="771600"/>
            <a:chOff x="291225" y="132550"/>
            <a:chExt cx="992400" cy="771600"/>
          </a:xfrm>
        </p:grpSpPr>
        <p:cxnSp>
          <p:nvCxnSpPr>
            <p:cNvPr id="1250" name="Google Shape;1250;p44"/>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1251" name="Google Shape;1251;p44"/>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252" name="Shape 1252"/>
        <p:cNvGrpSpPr/>
        <p:nvPr/>
      </p:nvGrpSpPr>
      <p:grpSpPr>
        <a:xfrm>
          <a:off x="0" y="0"/>
          <a:ext cx="0" cy="0"/>
          <a:chOff x="0" y="0"/>
          <a:chExt cx="0" cy="0"/>
        </a:xfrm>
      </p:grpSpPr>
      <p:grpSp>
        <p:nvGrpSpPr>
          <p:cNvPr id="1253" name="Google Shape;1253;p45"/>
          <p:cNvGrpSpPr/>
          <p:nvPr/>
        </p:nvGrpSpPr>
        <p:grpSpPr>
          <a:xfrm>
            <a:off x="0" y="0"/>
            <a:ext cx="9144000" cy="5143500"/>
            <a:chOff x="0" y="0"/>
            <a:chExt cx="9144000" cy="5143500"/>
          </a:xfrm>
        </p:grpSpPr>
        <p:cxnSp>
          <p:nvCxnSpPr>
            <p:cNvPr id="1254" name="Google Shape;1254;p45"/>
            <p:cNvCxnSpPr/>
            <p:nvPr/>
          </p:nvCxnSpPr>
          <p:spPr>
            <a:xfrm>
              <a:off x="0" y="40737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255" name="Google Shape;1255;p45"/>
            <p:cNvCxnSpPr/>
            <p:nvPr/>
          </p:nvCxnSpPr>
          <p:spPr>
            <a:xfrm>
              <a:off x="0" y="902217"/>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256" name="Google Shape;1256;p45"/>
            <p:cNvCxnSpPr/>
            <p:nvPr/>
          </p:nvCxnSpPr>
          <p:spPr>
            <a:xfrm>
              <a:off x="0" y="1397058"/>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257" name="Google Shape;1257;p45"/>
            <p:cNvCxnSpPr/>
            <p:nvPr/>
          </p:nvCxnSpPr>
          <p:spPr>
            <a:xfrm>
              <a:off x="0" y="189190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258" name="Google Shape;1258;p45"/>
            <p:cNvCxnSpPr/>
            <p:nvPr/>
          </p:nvCxnSpPr>
          <p:spPr>
            <a:xfrm>
              <a:off x="0" y="2386742"/>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259" name="Google Shape;1259;p45"/>
            <p:cNvCxnSpPr/>
            <p:nvPr/>
          </p:nvCxnSpPr>
          <p:spPr>
            <a:xfrm>
              <a:off x="0" y="2881583"/>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260" name="Google Shape;1260;p45"/>
            <p:cNvCxnSpPr/>
            <p:nvPr/>
          </p:nvCxnSpPr>
          <p:spPr>
            <a:xfrm>
              <a:off x="0" y="337642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261" name="Google Shape;1261;p45"/>
            <p:cNvCxnSpPr/>
            <p:nvPr/>
          </p:nvCxnSpPr>
          <p:spPr>
            <a:xfrm>
              <a:off x="0" y="3871267"/>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262" name="Google Shape;1262;p45"/>
            <p:cNvCxnSpPr/>
            <p:nvPr/>
          </p:nvCxnSpPr>
          <p:spPr>
            <a:xfrm>
              <a:off x="0" y="4366108"/>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263" name="Google Shape;1263;p45"/>
            <p:cNvCxnSpPr/>
            <p:nvPr/>
          </p:nvCxnSpPr>
          <p:spPr>
            <a:xfrm>
              <a:off x="0" y="486095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264" name="Google Shape;1264;p45"/>
            <p:cNvCxnSpPr/>
            <p:nvPr/>
          </p:nvCxnSpPr>
          <p:spPr>
            <a:xfrm rot="-5400000">
              <a:off x="168090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265" name="Google Shape;1265;p45"/>
            <p:cNvCxnSpPr/>
            <p:nvPr/>
          </p:nvCxnSpPr>
          <p:spPr>
            <a:xfrm rot="-5400000">
              <a:off x="2175746"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266" name="Google Shape;1266;p45"/>
            <p:cNvCxnSpPr/>
            <p:nvPr/>
          </p:nvCxnSpPr>
          <p:spPr>
            <a:xfrm rot="-5400000">
              <a:off x="2670587"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267" name="Google Shape;1267;p45"/>
            <p:cNvCxnSpPr/>
            <p:nvPr/>
          </p:nvCxnSpPr>
          <p:spPr>
            <a:xfrm rot="-5400000">
              <a:off x="3165428"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268" name="Google Shape;1268;p45"/>
            <p:cNvCxnSpPr/>
            <p:nvPr/>
          </p:nvCxnSpPr>
          <p:spPr>
            <a:xfrm rot="-5400000">
              <a:off x="3660269"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269" name="Google Shape;1269;p45"/>
            <p:cNvCxnSpPr/>
            <p:nvPr/>
          </p:nvCxnSpPr>
          <p:spPr>
            <a:xfrm rot="-5400000">
              <a:off x="4155110"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270" name="Google Shape;1270;p45"/>
            <p:cNvCxnSpPr/>
            <p:nvPr/>
          </p:nvCxnSpPr>
          <p:spPr>
            <a:xfrm rot="-5400000">
              <a:off x="464995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271" name="Google Shape;1271;p45"/>
            <p:cNvCxnSpPr/>
            <p:nvPr/>
          </p:nvCxnSpPr>
          <p:spPr>
            <a:xfrm rot="-5400000">
              <a:off x="5144793"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272" name="Google Shape;1272;p45"/>
            <p:cNvCxnSpPr/>
            <p:nvPr/>
          </p:nvCxnSpPr>
          <p:spPr>
            <a:xfrm rot="-5400000">
              <a:off x="563963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273" name="Google Shape;1273;p45"/>
            <p:cNvCxnSpPr/>
            <p:nvPr/>
          </p:nvCxnSpPr>
          <p:spPr>
            <a:xfrm rot="-5400000">
              <a:off x="6134475"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274" name="Google Shape;1274;p45"/>
            <p:cNvCxnSpPr/>
            <p:nvPr/>
          </p:nvCxnSpPr>
          <p:spPr>
            <a:xfrm rot="-5400000">
              <a:off x="-2277825"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275" name="Google Shape;1275;p45"/>
            <p:cNvCxnSpPr/>
            <p:nvPr/>
          </p:nvCxnSpPr>
          <p:spPr>
            <a:xfrm rot="-5400000">
              <a:off x="-178298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276" name="Google Shape;1276;p45"/>
            <p:cNvCxnSpPr/>
            <p:nvPr/>
          </p:nvCxnSpPr>
          <p:spPr>
            <a:xfrm rot="-5400000">
              <a:off x="-1288143"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277" name="Google Shape;1277;p45"/>
            <p:cNvCxnSpPr/>
            <p:nvPr/>
          </p:nvCxnSpPr>
          <p:spPr>
            <a:xfrm rot="-5400000">
              <a:off x="-79330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278" name="Google Shape;1278;p45"/>
            <p:cNvCxnSpPr/>
            <p:nvPr/>
          </p:nvCxnSpPr>
          <p:spPr>
            <a:xfrm rot="-5400000">
              <a:off x="-298460"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279" name="Google Shape;1279;p45"/>
            <p:cNvCxnSpPr/>
            <p:nvPr/>
          </p:nvCxnSpPr>
          <p:spPr>
            <a:xfrm rot="-5400000">
              <a:off x="19638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280" name="Google Shape;1280;p45"/>
            <p:cNvCxnSpPr/>
            <p:nvPr/>
          </p:nvCxnSpPr>
          <p:spPr>
            <a:xfrm rot="-5400000">
              <a:off x="691222"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281" name="Google Shape;1281;p45"/>
            <p:cNvCxnSpPr/>
            <p:nvPr/>
          </p:nvCxnSpPr>
          <p:spPr>
            <a:xfrm rot="-5400000">
              <a:off x="1186063" y="2571750"/>
              <a:ext cx="5143500" cy="0"/>
            </a:xfrm>
            <a:prstGeom prst="straightConnector1">
              <a:avLst/>
            </a:prstGeom>
            <a:noFill/>
            <a:ln cap="flat" cmpd="sng" w="9525">
              <a:solidFill>
                <a:schemeClr val="dk2"/>
              </a:solidFill>
              <a:prstDash val="solid"/>
              <a:round/>
              <a:headEnd len="med" w="med" type="none"/>
              <a:tailEnd len="med" w="med" type="none"/>
            </a:ln>
          </p:spPr>
        </p:cxnSp>
      </p:grpSp>
      <p:cxnSp>
        <p:nvCxnSpPr>
          <p:cNvPr id="1282" name="Google Shape;1282;p45"/>
          <p:cNvCxnSpPr/>
          <p:nvPr/>
        </p:nvCxnSpPr>
        <p:spPr>
          <a:xfrm>
            <a:off x="621688" y="3878525"/>
            <a:ext cx="0" cy="2271300"/>
          </a:xfrm>
          <a:prstGeom prst="straightConnector1">
            <a:avLst/>
          </a:prstGeom>
          <a:noFill/>
          <a:ln cap="flat" cmpd="sng" w="9525">
            <a:solidFill>
              <a:schemeClr val="dk1"/>
            </a:solidFill>
            <a:prstDash val="solid"/>
            <a:round/>
            <a:headEnd len="med" w="med" type="oval"/>
            <a:tailEnd len="med" w="med" type="oval"/>
          </a:ln>
        </p:spPr>
      </p:cxnSp>
      <p:cxnSp>
        <p:nvCxnSpPr>
          <p:cNvPr id="1283" name="Google Shape;1283;p45"/>
          <p:cNvCxnSpPr/>
          <p:nvPr/>
        </p:nvCxnSpPr>
        <p:spPr>
          <a:xfrm>
            <a:off x="8522313" y="-1006325"/>
            <a:ext cx="0" cy="2271300"/>
          </a:xfrm>
          <a:prstGeom prst="straightConnector1">
            <a:avLst/>
          </a:prstGeom>
          <a:noFill/>
          <a:ln cap="flat" cmpd="sng" w="9525">
            <a:solidFill>
              <a:schemeClr val="dk1"/>
            </a:solidFill>
            <a:prstDash val="solid"/>
            <a:round/>
            <a:headEnd len="med" w="med" type="oval"/>
            <a:tailEnd len="med" w="med" type="oval"/>
          </a:ln>
        </p:spPr>
      </p:cxnSp>
      <p:grpSp>
        <p:nvGrpSpPr>
          <p:cNvPr id="1284" name="Google Shape;1284;p45"/>
          <p:cNvGrpSpPr/>
          <p:nvPr/>
        </p:nvGrpSpPr>
        <p:grpSpPr>
          <a:xfrm>
            <a:off x="291225" y="132550"/>
            <a:ext cx="992400" cy="771600"/>
            <a:chOff x="291225" y="132550"/>
            <a:chExt cx="992400" cy="771600"/>
          </a:xfrm>
        </p:grpSpPr>
        <p:cxnSp>
          <p:nvCxnSpPr>
            <p:cNvPr id="1285" name="Google Shape;1285;p45"/>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1286" name="Google Shape;1286;p45"/>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grpSp>
        <p:nvGrpSpPr>
          <p:cNvPr id="1287" name="Google Shape;1287;p45"/>
          <p:cNvGrpSpPr/>
          <p:nvPr/>
        </p:nvGrpSpPr>
        <p:grpSpPr>
          <a:xfrm flipH="1">
            <a:off x="7860375" y="132550"/>
            <a:ext cx="992400" cy="771600"/>
            <a:chOff x="291225" y="132550"/>
            <a:chExt cx="992400" cy="771600"/>
          </a:xfrm>
        </p:grpSpPr>
        <p:cxnSp>
          <p:nvCxnSpPr>
            <p:cNvPr id="1288" name="Google Shape;1288;p45"/>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1289" name="Google Shape;1289;p45"/>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grpSp>
        <p:nvGrpSpPr>
          <p:cNvPr id="1290" name="Google Shape;1290;p45"/>
          <p:cNvGrpSpPr/>
          <p:nvPr/>
        </p:nvGrpSpPr>
        <p:grpSpPr>
          <a:xfrm flipH="1" rot="10800000">
            <a:off x="291225" y="4239350"/>
            <a:ext cx="992400" cy="771600"/>
            <a:chOff x="291225" y="132550"/>
            <a:chExt cx="992400" cy="771600"/>
          </a:xfrm>
        </p:grpSpPr>
        <p:cxnSp>
          <p:nvCxnSpPr>
            <p:cNvPr id="1291" name="Google Shape;1291;p45"/>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1292" name="Google Shape;1292;p45"/>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grpSp>
        <p:nvGrpSpPr>
          <p:cNvPr id="1293" name="Google Shape;1293;p45"/>
          <p:cNvGrpSpPr/>
          <p:nvPr/>
        </p:nvGrpSpPr>
        <p:grpSpPr>
          <a:xfrm rot="10800000">
            <a:off x="7860375" y="4239350"/>
            <a:ext cx="992400" cy="771600"/>
            <a:chOff x="291225" y="132550"/>
            <a:chExt cx="992400" cy="771600"/>
          </a:xfrm>
        </p:grpSpPr>
        <p:cxnSp>
          <p:nvCxnSpPr>
            <p:cNvPr id="1294" name="Google Shape;1294;p45"/>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1295" name="Google Shape;1295;p45"/>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296" name="Shape 1296"/>
        <p:cNvGrpSpPr/>
        <p:nvPr/>
      </p:nvGrpSpPr>
      <p:grpSpPr>
        <a:xfrm>
          <a:off x="0" y="0"/>
          <a:ext cx="0" cy="0"/>
          <a:chOff x="0" y="0"/>
          <a:chExt cx="0" cy="0"/>
        </a:xfrm>
      </p:grpSpPr>
      <p:grpSp>
        <p:nvGrpSpPr>
          <p:cNvPr id="1297" name="Google Shape;1297;p46"/>
          <p:cNvGrpSpPr/>
          <p:nvPr/>
        </p:nvGrpSpPr>
        <p:grpSpPr>
          <a:xfrm>
            <a:off x="0" y="0"/>
            <a:ext cx="9144000" cy="5143500"/>
            <a:chOff x="0" y="0"/>
            <a:chExt cx="9144000" cy="5143500"/>
          </a:xfrm>
        </p:grpSpPr>
        <p:cxnSp>
          <p:nvCxnSpPr>
            <p:cNvPr id="1298" name="Google Shape;1298;p46"/>
            <p:cNvCxnSpPr/>
            <p:nvPr/>
          </p:nvCxnSpPr>
          <p:spPr>
            <a:xfrm>
              <a:off x="0" y="40737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299" name="Google Shape;1299;p46"/>
            <p:cNvCxnSpPr/>
            <p:nvPr/>
          </p:nvCxnSpPr>
          <p:spPr>
            <a:xfrm>
              <a:off x="0" y="902217"/>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300" name="Google Shape;1300;p46"/>
            <p:cNvCxnSpPr/>
            <p:nvPr/>
          </p:nvCxnSpPr>
          <p:spPr>
            <a:xfrm>
              <a:off x="0" y="1397058"/>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301" name="Google Shape;1301;p46"/>
            <p:cNvCxnSpPr/>
            <p:nvPr/>
          </p:nvCxnSpPr>
          <p:spPr>
            <a:xfrm>
              <a:off x="0" y="189190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302" name="Google Shape;1302;p46"/>
            <p:cNvCxnSpPr/>
            <p:nvPr/>
          </p:nvCxnSpPr>
          <p:spPr>
            <a:xfrm>
              <a:off x="0" y="2386742"/>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303" name="Google Shape;1303;p46"/>
            <p:cNvCxnSpPr/>
            <p:nvPr/>
          </p:nvCxnSpPr>
          <p:spPr>
            <a:xfrm>
              <a:off x="0" y="2881583"/>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304" name="Google Shape;1304;p46"/>
            <p:cNvCxnSpPr/>
            <p:nvPr/>
          </p:nvCxnSpPr>
          <p:spPr>
            <a:xfrm>
              <a:off x="0" y="337642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305" name="Google Shape;1305;p46"/>
            <p:cNvCxnSpPr/>
            <p:nvPr/>
          </p:nvCxnSpPr>
          <p:spPr>
            <a:xfrm>
              <a:off x="0" y="3871267"/>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306" name="Google Shape;1306;p46"/>
            <p:cNvCxnSpPr/>
            <p:nvPr/>
          </p:nvCxnSpPr>
          <p:spPr>
            <a:xfrm>
              <a:off x="0" y="4366108"/>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307" name="Google Shape;1307;p46"/>
            <p:cNvCxnSpPr/>
            <p:nvPr/>
          </p:nvCxnSpPr>
          <p:spPr>
            <a:xfrm>
              <a:off x="0" y="486095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308" name="Google Shape;1308;p46"/>
            <p:cNvCxnSpPr/>
            <p:nvPr/>
          </p:nvCxnSpPr>
          <p:spPr>
            <a:xfrm rot="-5400000">
              <a:off x="168090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309" name="Google Shape;1309;p46"/>
            <p:cNvCxnSpPr/>
            <p:nvPr/>
          </p:nvCxnSpPr>
          <p:spPr>
            <a:xfrm rot="-5400000">
              <a:off x="2175746"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310" name="Google Shape;1310;p46"/>
            <p:cNvCxnSpPr/>
            <p:nvPr/>
          </p:nvCxnSpPr>
          <p:spPr>
            <a:xfrm rot="-5400000">
              <a:off x="2670587"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311" name="Google Shape;1311;p46"/>
            <p:cNvCxnSpPr/>
            <p:nvPr/>
          </p:nvCxnSpPr>
          <p:spPr>
            <a:xfrm rot="-5400000">
              <a:off x="3165428"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312" name="Google Shape;1312;p46"/>
            <p:cNvCxnSpPr/>
            <p:nvPr/>
          </p:nvCxnSpPr>
          <p:spPr>
            <a:xfrm rot="-5400000">
              <a:off x="3660269"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313" name="Google Shape;1313;p46"/>
            <p:cNvCxnSpPr/>
            <p:nvPr/>
          </p:nvCxnSpPr>
          <p:spPr>
            <a:xfrm rot="-5400000">
              <a:off x="4155110"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314" name="Google Shape;1314;p46"/>
            <p:cNvCxnSpPr/>
            <p:nvPr/>
          </p:nvCxnSpPr>
          <p:spPr>
            <a:xfrm rot="-5400000">
              <a:off x="464995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315" name="Google Shape;1315;p46"/>
            <p:cNvCxnSpPr/>
            <p:nvPr/>
          </p:nvCxnSpPr>
          <p:spPr>
            <a:xfrm rot="-5400000">
              <a:off x="5144793"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316" name="Google Shape;1316;p46"/>
            <p:cNvCxnSpPr/>
            <p:nvPr/>
          </p:nvCxnSpPr>
          <p:spPr>
            <a:xfrm rot="-5400000">
              <a:off x="563963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317" name="Google Shape;1317;p46"/>
            <p:cNvCxnSpPr/>
            <p:nvPr/>
          </p:nvCxnSpPr>
          <p:spPr>
            <a:xfrm rot="-5400000">
              <a:off x="6134475"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318" name="Google Shape;1318;p46"/>
            <p:cNvCxnSpPr/>
            <p:nvPr/>
          </p:nvCxnSpPr>
          <p:spPr>
            <a:xfrm rot="-5400000">
              <a:off x="-2277825"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319" name="Google Shape;1319;p46"/>
            <p:cNvCxnSpPr/>
            <p:nvPr/>
          </p:nvCxnSpPr>
          <p:spPr>
            <a:xfrm rot="-5400000">
              <a:off x="-1782984"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320" name="Google Shape;1320;p46"/>
            <p:cNvCxnSpPr/>
            <p:nvPr/>
          </p:nvCxnSpPr>
          <p:spPr>
            <a:xfrm rot="-5400000">
              <a:off x="-1288143"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321" name="Google Shape;1321;p46"/>
            <p:cNvCxnSpPr/>
            <p:nvPr/>
          </p:nvCxnSpPr>
          <p:spPr>
            <a:xfrm rot="-5400000">
              <a:off x="-79330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322" name="Google Shape;1322;p46"/>
            <p:cNvCxnSpPr/>
            <p:nvPr/>
          </p:nvCxnSpPr>
          <p:spPr>
            <a:xfrm rot="-5400000">
              <a:off x="-298460"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323" name="Google Shape;1323;p46"/>
            <p:cNvCxnSpPr/>
            <p:nvPr/>
          </p:nvCxnSpPr>
          <p:spPr>
            <a:xfrm rot="-5400000">
              <a:off x="196381"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324" name="Google Shape;1324;p46"/>
            <p:cNvCxnSpPr/>
            <p:nvPr/>
          </p:nvCxnSpPr>
          <p:spPr>
            <a:xfrm rot="-5400000">
              <a:off x="691222" y="2571750"/>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325" name="Google Shape;1325;p46"/>
            <p:cNvCxnSpPr/>
            <p:nvPr/>
          </p:nvCxnSpPr>
          <p:spPr>
            <a:xfrm rot="-5400000">
              <a:off x="1186063" y="2571750"/>
              <a:ext cx="5143500" cy="0"/>
            </a:xfrm>
            <a:prstGeom prst="straightConnector1">
              <a:avLst/>
            </a:prstGeom>
            <a:noFill/>
            <a:ln cap="flat" cmpd="sng" w="9525">
              <a:solidFill>
                <a:schemeClr val="dk2"/>
              </a:solidFill>
              <a:prstDash val="solid"/>
              <a:round/>
              <a:headEnd len="med" w="med" type="none"/>
              <a:tailEnd len="med" w="med" type="none"/>
            </a:ln>
          </p:spPr>
        </p:cxnSp>
      </p:grpSp>
      <p:cxnSp>
        <p:nvCxnSpPr>
          <p:cNvPr id="1326" name="Google Shape;1326;p46"/>
          <p:cNvCxnSpPr/>
          <p:nvPr/>
        </p:nvCxnSpPr>
        <p:spPr>
          <a:xfrm>
            <a:off x="-422425" y="1436088"/>
            <a:ext cx="0" cy="2271300"/>
          </a:xfrm>
          <a:prstGeom prst="straightConnector1">
            <a:avLst/>
          </a:prstGeom>
          <a:noFill/>
          <a:ln cap="flat" cmpd="sng" w="9525">
            <a:solidFill>
              <a:schemeClr val="dk1"/>
            </a:solidFill>
            <a:prstDash val="solid"/>
            <a:round/>
            <a:headEnd len="med" w="med" type="oval"/>
            <a:tailEnd len="med" w="med" type="oval"/>
          </a:ln>
        </p:spPr>
      </p:cxnSp>
      <p:cxnSp>
        <p:nvCxnSpPr>
          <p:cNvPr id="1327" name="Google Shape;1327;p46"/>
          <p:cNvCxnSpPr/>
          <p:nvPr/>
        </p:nvCxnSpPr>
        <p:spPr>
          <a:xfrm>
            <a:off x="9566375" y="1436088"/>
            <a:ext cx="0" cy="2271300"/>
          </a:xfrm>
          <a:prstGeom prst="straightConnector1">
            <a:avLst/>
          </a:prstGeom>
          <a:noFill/>
          <a:ln cap="flat" cmpd="sng" w="9525">
            <a:solidFill>
              <a:schemeClr val="dk1"/>
            </a:solidFill>
            <a:prstDash val="solid"/>
            <a:round/>
            <a:headEnd len="med" w="med" type="oval"/>
            <a:tailEnd len="med" w="med" type="oval"/>
          </a:ln>
        </p:spPr>
      </p:cxnSp>
      <p:grpSp>
        <p:nvGrpSpPr>
          <p:cNvPr id="1328" name="Google Shape;1328;p46"/>
          <p:cNvGrpSpPr/>
          <p:nvPr/>
        </p:nvGrpSpPr>
        <p:grpSpPr>
          <a:xfrm>
            <a:off x="291225" y="132550"/>
            <a:ext cx="992400" cy="771600"/>
            <a:chOff x="291225" y="132550"/>
            <a:chExt cx="992400" cy="771600"/>
          </a:xfrm>
        </p:grpSpPr>
        <p:cxnSp>
          <p:nvCxnSpPr>
            <p:cNvPr id="1329" name="Google Shape;1329;p46"/>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1330" name="Google Shape;1330;p46"/>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grpSp>
        <p:nvGrpSpPr>
          <p:cNvPr id="1331" name="Google Shape;1331;p46"/>
          <p:cNvGrpSpPr/>
          <p:nvPr/>
        </p:nvGrpSpPr>
        <p:grpSpPr>
          <a:xfrm flipH="1">
            <a:off x="7860375" y="132550"/>
            <a:ext cx="992400" cy="771600"/>
            <a:chOff x="291225" y="132550"/>
            <a:chExt cx="992400" cy="771600"/>
          </a:xfrm>
        </p:grpSpPr>
        <p:cxnSp>
          <p:nvCxnSpPr>
            <p:cNvPr id="1332" name="Google Shape;1332;p46"/>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1333" name="Google Shape;1333;p46"/>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grpSp>
        <p:nvGrpSpPr>
          <p:cNvPr id="1334" name="Google Shape;1334;p46"/>
          <p:cNvGrpSpPr/>
          <p:nvPr/>
        </p:nvGrpSpPr>
        <p:grpSpPr>
          <a:xfrm flipH="1" rot="10800000">
            <a:off x="291225" y="4239350"/>
            <a:ext cx="992400" cy="771600"/>
            <a:chOff x="291225" y="132550"/>
            <a:chExt cx="992400" cy="771600"/>
          </a:xfrm>
        </p:grpSpPr>
        <p:cxnSp>
          <p:nvCxnSpPr>
            <p:cNvPr id="1335" name="Google Shape;1335;p46"/>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1336" name="Google Shape;1336;p46"/>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grpSp>
        <p:nvGrpSpPr>
          <p:cNvPr id="1337" name="Google Shape;1337;p46"/>
          <p:cNvGrpSpPr/>
          <p:nvPr/>
        </p:nvGrpSpPr>
        <p:grpSpPr>
          <a:xfrm rot="10800000">
            <a:off x="7860375" y="4239350"/>
            <a:ext cx="992400" cy="771600"/>
            <a:chOff x="291225" y="132550"/>
            <a:chExt cx="992400" cy="771600"/>
          </a:xfrm>
        </p:grpSpPr>
        <p:cxnSp>
          <p:nvCxnSpPr>
            <p:cNvPr id="1338" name="Google Shape;1338;p46"/>
            <p:cNvCxnSpPr/>
            <p:nvPr/>
          </p:nvCxnSpPr>
          <p:spPr>
            <a:xfrm rot="10800000">
              <a:off x="295775" y="132550"/>
              <a:ext cx="0" cy="771600"/>
            </a:xfrm>
            <a:prstGeom prst="straightConnector1">
              <a:avLst/>
            </a:prstGeom>
            <a:noFill/>
            <a:ln cap="flat" cmpd="sng" w="9525">
              <a:solidFill>
                <a:schemeClr val="dk1"/>
              </a:solidFill>
              <a:prstDash val="solid"/>
              <a:round/>
              <a:headEnd len="med" w="med" type="none"/>
              <a:tailEnd len="med" w="med" type="none"/>
            </a:ln>
          </p:spPr>
        </p:cxnSp>
        <p:cxnSp>
          <p:nvCxnSpPr>
            <p:cNvPr id="1339" name="Google Shape;1339;p46"/>
            <p:cNvCxnSpPr/>
            <p:nvPr/>
          </p:nvCxnSpPr>
          <p:spPr>
            <a:xfrm rot="10800000">
              <a:off x="291225" y="132650"/>
              <a:ext cx="9924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34" Type="http://schemas.openxmlformats.org/officeDocument/2006/relationships/theme" Target="../theme/theme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3225" y="445025"/>
            <a:ext cx="7717500" cy="5727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1pPr>
            <a:lvl2pPr lvl="1" rtl="0">
              <a:spcBef>
                <a:spcPts val="0"/>
              </a:spcBef>
              <a:spcAft>
                <a:spcPts val="0"/>
              </a:spcAft>
              <a:buClr>
                <a:schemeClr val="dk1"/>
              </a:buClr>
              <a:buSzPts val="3500"/>
              <a:buFont typeface="Playfair Display"/>
              <a:buNone/>
              <a:defRPr b="1" sz="3500">
                <a:solidFill>
                  <a:schemeClr val="dk1"/>
                </a:solidFill>
                <a:latin typeface="Playfair Display"/>
                <a:ea typeface="Playfair Display"/>
                <a:cs typeface="Playfair Display"/>
                <a:sym typeface="Playfair Display"/>
              </a:defRPr>
            </a:lvl2pPr>
            <a:lvl3pPr lvl="2" rtl="0">
              <a:spcBef>
                <a:spcPts val="0"/>
              </a:spcBef>
              <a:spcAft>
                <a:spcPts val="0"/>
              </a:spcAft>
              <a:buClr>
                <a:schemeClr val="dk1"/>
              </a:buClr>
              <a:buSzPts val="3500"/>
              <a:buFont typeface="Playfair Display"/>
              <a:buNone/>
              <a:defRPr b="1" sz="3500">
                <a:solidFill>
                  <a:schemeClr val="dk1"/>
                </a:solidFill>
                <a:latin typeface="Playfair Display"/>
                <a:ea typeface="Playfair Display"/>
                <a:cs typeface="Playfair Display"/>
                <a:sym typeface="Playfair Display"/>
              </a:defRPr>
            </a:lvl3pPr>
            <a:lvl4pPr lvl="3" rtl="0">
              <a:spcBef>
                <a:spcPts val="0"/>
              </a:spcBef>
              <a:spcAft>
                <a:spcPts val="0"/>
              </a:spcAft>
              <a:buClr>
                <a:schemeClr val="dk1"/>
              </a:buClr>
              <a:buSzPts val="3500"/>
              <a:buFont typeface="Playfair Display"/>
              <a:buNone/>
              <a:defRPr b="1" sz="3500">
                <a:solidFill>
                  <a:schemeClr val="dk1"/>
                </a:solidFill>
                <a:latin typeface="Playfair Display"/>
                <a:ea typeface="Playfair Display"/>
                <a:cs typeface="Playfair Display"/>
                <a:sym typeface="Playfair Display"/>
              </a:defRPr>
            </a:lvl4pPr>
            <a:lvl5pPr lvl="4" rtl="0">
              <a:spcBef>
                <a:spcPts val="0"/>
              </a:spcBef>
              <a:spcAft>
                <a:spcPts val="0"/>
              </a:spcAft>
              <a:buClr>
                <a:schemeClr val="dk1"/>
              </a:buClr>
              <a:buSzPts val="3500"/>
              <a:buFont typeface="Playfair Display"/>
              <a:buNone/>
              <a:defRPr b="1" sz="3500">
                <a:solidFill>
                  <a:schemeClr val="dk1"/>
                </a:solidFill>
                <a:latin typeface="Playfair Display"/>
                <a:ea typeface="Playfair Display"/>
                <a:cs typeface="Playfair Display"/>
                <a:sym typeface="Playfair Display"/>
              </a:defRPr>
            </a:lvl5pPr>
            <a:lvl6pPr lvl="5" rtl="0">
              <a:spcBef>
                <a:spcPts val="0"/>
              </a:spcBef>
              <a:spcAft>
                <a:spcPts val="0"/>
              </a:spcAft>
              <a:buClr>
                <a:schemeClr val="dk1"/>
              </a:buClr>
              <a:buSzPts val="3500"/>
              <a:buFont typeface="Playfair Display"/>
              <a:buNone/>
              <a:defRPr b="1" sz="3500">
                <a:solidFill>
                  <a:schemeClr val="dk1"/>
                </a:solidFill>
                <a:latin typeface="Playfair Display"/>
                <a:ea typeface="Playfair Display"/>
                <a:cs typeface="Playfair Display"/>
                <a:sym typeface="Playfair Display"/>
              </a:defRPr>
            </a:lvl6pPr>
            <a:lvl7pPr lvl="6" rtl="0">
              <a:spcBef>
                <a:spcPts val="0"/>
              </a:spcBef>
              <a:spcAft>
                <a:spcPts val="0"/>
              </a:spcAft>
              <a:buClr>
                <a:schemeClr val="dk1"/>
              </a:buClr>
              <a:buSzPts val="3500"/>
              <a:buFont typeface="Playfair Display"/>
              <a:buNone/>
              <a:defRPr b="1" sz="3500">
                <a:solidFill>
                  <a:schemeClr val="dk1"/>
                </a:solidFill>
                <a:latin typeface="Playfair Display"/>
                <a:ea typeface="Playfair Display"/>
                <a:cs typeface="Playfair Display"/>
                <a:sym typeface="Playfair Display"/>
              </a:defRPr>
            </a:lvl7pPr>
            <a:lvl8pPr lvl="7" rtl="0">
              <a:spcBef>
                <a:spcPts val="0"/>
              </a:spcBef>
              <a:spcAft>
                <a:spcPts val="0"/>
              </a:spcAft>
              <a:buClr>
                <a:schemeClr val="dk1"/>
              </a:buClr>
              <a:buSzPts val="3500"/>
              <a:buFont typeface="Playfair Display"/>
              <a:buNone/>
              <a:defRPr b="1" sz="3500">
                <a:solidFill>
                  <a:schemeClr val="dk1"/>
                </a:solidFill>
                <a:latin typeface="Playfair Display"/>
                <a:ea typeface="Playfair Display"/>
                <a:cs typeface="Playfair Display"/>
                <a:sym typeface="Playfair Display"/>
              </a:defRPr>
            </a:lvl8pPr>
            <a:lvl9pPr lvl="8" rtl="0">
              <a:spcBef>
                <a:spcPts val="0"/>
              </a:spcBef>
              <a:spcAft>
                <a:spcPts val="0"/>
              </a:spcAft>
              <a:buClr>
                <a:schemeClr val="dk1"/>
              </a:buClr>
              <a:buSzPts val="3500"/>
              <a:buFont typeface="Playfair Display"/>
              <a:buNone/>
              <a:defRPr b="1" sz="3500">
                <a:solidFill>
                  <a:schemeClr val="dk1"/>
                </a:solidFill>
                <a:latin typeface="Playfair Display"/>
                <a:ea typeface="Playfair Display"/>
                <a:cs typeface="Playfair Display"/>
                <a:sym typeface="Playfair Display"/>
              </a:defRPr>
            </a:lvl9pPr>
          </a:lstStyle>
          <a:p/>
        </p:txBody>
      </p:sp>
      <p:sp>
        <p:nvSpPr>
          <p:cNvPr id="52" name="Google Shape;52;p13"/>
          <p:cNvSpPr txBox="1"/>
          <p:nvPr>
            <p:ph idx="1" type="body"/>
          </p:nvPr>
        </p:nvSpPr>
        <p:spPr>
          <a:xfrm>
            <a:off x="713225" y="1152475"/>
            <a:ext cx="7717500" cy="3416400"/>
          </a:xfrm>
          <a:prstGeom prst="rect">
            <a:avLst/>
          </a:prstGeom>
          <a:solidFill>
            <a:schemeClr val="lt2"/>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1pPr>
            <a:lvl2pPr indent="-304800" lvl="1" marL="914400" rtl="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2pPr>
            <a:lvl3pPr indent="-304800" lvl="2" marL="1371600" rtl="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3pPr>
            <a:lvl4pPr indent="-304800" lvl="3" marL="1828800" rtl="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4pPr>
            <a:lvl5pPr indent="-304800" lvl="4" marL="2286000" rtl="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5pPr>
            <a:lvl6pPr indent="-304800" lvl="5" marL="2743200" rtl="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6pPr>
            <a:lvl7pPr indent="-304800" lvl="6" marL="3200400" rtl="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7pPr>
            <a:lvl8pPr indent="-304800" lvl="7" marL="3657600" rtl="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8pPr>
            <a:lvl9pPr indent="-304800" lvl="8" marL="4114800" rtl="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8.png"/><Relationship Id="rId5"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11.png"/><Relationship Id="rId6"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8.xml"/><Relationship Id="rId3" Type="http://schemas.openxmlformats.org/officeDocument/2006/relationships/image" Target="../media/image28.png"/><Relationship Id="rId4" Type="http://schemas.openxmlformats.org/officeDocument/2006/relationships/image" Target="../media/image18.png"/><Relationship Id="rId5"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9.xml"/><Relationship Id="rId3" Type="http://schemas.openxmlformats.org/officeDocument/2006/relationships/image" Target="../media/image41.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4.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43.png"/><Relationship Id="rId6"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5.xml"/><Relationship Id="rId3" Type="http://schemas.openxmlformats.org/officeDocument/2006/relationships/image" Target="../media/image40.png"/><Relationship Id="rId4" Type="http://schemas.openxmlformats.org/officeDocument/2006/relationships/image" Target="../media/image37.png"/><Relationship Id="rId5"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6.xml"/><Relationship Id="rId3" Type="http://schemas.openxmlformats.org/officeDocument/2006/relationships/image" Target="../media/image47.png"/><Relationship Id="rId4" Type="http://schemas.openxmlformats.org/officeDocument/2006/relationships/image" Target="../media/image46.png"/><Relationship Id="rId5" Type="http://schemas.openxmlformats.org/officeDocument/2006/relationships/image" Target="../media/image5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7.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6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8.xml"/><Relationship Id="rId3" Type="http://schemas.openxmlformats.org/officeDocument/2006/relationships/image" Target="../media/image42.pn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2.xml"/><Relationship Id="rId3" Type="http://schemas.openxmlformats.org/officeDocument/2006/relationships/image" Target="../media/image45.png"/><Relationship Id="rId4" Type="http://schemas.openxmlformats.org/officeDocument/2006/relationships/image" Target="../media/image49.png"/><Relationship Id="rId5" Type="http://schemas.openxmlformats.org/officeDocument/2006/relationships/image" Target="../media/image4.png"/><Relationship Id="rId6" Type="http://schemas.openxmlformats.org/officeDocument/2006/relationships/image" Target="../media/image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3.xml"/><Relationship Id="rId3" Type="http://schemas.openxmlformats.org/officeDocument/2006/relationships/image" Target="../media/image48.png"/><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4.xml"/><Relationship Id="rId3" Type="http://schemas.openxmlformats.org/officeDocument/2006/relationships/image" Target="../media/image51.png"/><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5.xml"/><Relationship Id="rId3" Type="http://schemas.openxmlformats.org/officeDocument/2006/relationships/image" Target="../media/image57.png"/><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6.xml"/><Relationship Id="rId3" Type="http://schemas.openxmlformats.org/officeDocument/2006/relationships/image" Target="../media/image6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7.xml"/><Relationship Id="rId3" Type="http://schemas.openxmlformats.org/officeDocument/2006/relationships/image" Target="../media/image53.png"/><Relationship Id="rId4" Type="http://schemas.openxmlformats.org/officeDocument/2006/relationships/image" Target="../media/image56.png"/><Relationship Id="rId5" Type="http://schemas.openxmlformats.org/officeDocument/2006/relationships/image" Target="../media/image5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9.xml"/><Relationship Id="rId3" Type="http://schemas.openxmlformats.org/officeDocument/2006/relationships/image" Target="../media/image58.png"/><Relationship Id="rId4" Type="http://schemas.openxmlformats.org/officeDocument/2006/relationships/image" Target="../media/image51.png"/><Relationship Id="rId5"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0.xml"/><Relationship Id="rId3" Type="http://schemas.openxmlformats.org/officeDocument/2006/relationships/image" Target="../media/image5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3.xml"/><Relationship Id="rId3" Type="http://schemas.openxmlformats.org/officeDocument/2006/relationships/image" Target="../media/image6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4.xml"/><Relationship Id="rId3" Type="http://schemas.openxmlformats.org/officeDocument/2006/relationships/image" Target="../media/image72.png"/><Relationship Id="rId4" Type="http://schemas.openxmlformats.org/officeDocument/2006/relationships/image" Target="../media/image63.png"/><Relationship Id="rId5" Type="http://schemas.openxmlformats.org/officeDocument/2006/relationships/image" Target="../media/image60.png"/><Relationship Id="rId6" Type="http://schemas.openxmlformats.org/officeDocument/2006/relationships/image" Target="../media/image67.png"/><Relationship Id="rId7" Type="http://schemas.openxmlformats.org/officeDocument/2006/relationships/image" Target="../media/image62.png"/><Relationship Id="rId8" Type="http://schemas.openxmlformats.org/officeDocument/2006/relationships/image" Target="../media/image7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5.xml"/><Relationship Id="rId3" Type="http://schemas.openxmlformats.org/officeDocument/2006/relationships/image" Target="../media/image69.png"/><Relationship Id="rId4" Type="http://schemas.openxmlformats.org/officeDocument/2006/relationships/image" Target="../media/image6.png"/><Relationship Id="rId5" Type="http://schemas.openxmlformats.org/officeDocument/2006/relationships/image" Target="../media/image10.png"/><Relationship Id="rId6" Type="http://schemas.openxmlformats.org/officeDocument/2006/relationships/image" Target="../media/image5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6.xml"/><Relationship Id="rId3" Type="http://schemas.openxmlformats.org/officeDocument/2006/relationships/image" Target="../media/image74.png"/><Relationship Id="rId4" Type="http://schemas.openxmlformats.org/officeDocument/2006/relationships/image" Target="../media/image7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7.xml"/><Relationship Id="rId3" Type="http://schemas.openxmlformats.org/officeDocument/2006/relationships/image" Target="../media/image78.png"/><Relationship Id="rId4" Type="http://schemas.openxmlformats.org/officeDocument/2006/relationships/image" Target="../media/image75.png"/><Relationship Id="rId5" Type="http://schemas.openxmlformats.org/officeDocument/2006/relationships/image" Target="../media/image70.png"/><Relationship Id="rId6" Type="http://schemas.openxmlformats.org/officeDocument/2006/relationships/image" Target="../media/image7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8.xml"/><Relationship Id="rId3" Type="http://schemas.openxmlformats.org/officeDocument/2006/relationships/image" Target="../media/image73.png"/><Relationship Id="rId4" Type="http://schemas.openxmlformats.org/officeDocument/2006/relationships/image" Target="../media/image7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47"/>
          <p:cNvSpPr txBox="1"/>
          <p:nvPr>
            <p:ph idx="1" type="subTitle"/>
          </p:nvPr>
        </p:nvSpPr>
        <p:spPr>
          <a:xfrm>
            <a:off x="1783213" y="3996900"/>
            <a:ext cx="54420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ko"/>
              <a:t>기업 생산관리 시스템 구축 프로젝트</a:t>
            </a:r>
            <a:endParaRPr/>
          </a:p>
        </p:txBody>
      </p:sp>
      <p:cxnSp>
        <p:nvCxnSpPr>
          <p:cNvPr id="1345" name="Google Shape;1345;p47"/>
          <p:cNvCxnSpPr>
            <a:endCxn id="1344" idx="2"/>
          </p:cNvCxnSpPr>
          <p:nvPr/>
        </p:nvCxnSpPr>
        <p:spPr>
          <a:xfrm rot="10800000">
            <a:off x="4504213" y="4362600"/>
            <a:ext cx="0" cy="1083000"/>
          </a:xfrm>
          <a:prstGeom prst="straightConnector1">
            <a:avLst/>
          </a:prstGeom>
          <a:noFill/>
          <a:ln cap="flat" cmpd="sng" w="9525">
            <a:solidFill>
              <a:schemeClr val="dk1"/>
            </a:solidFill>
            <a:prstDash val="solid"/>
            <a:round/>
            <a:headEnd len="med" w="med" type="oval"/>
            <a:tailEnd len="med" w="med" type="oval"/>
          </a:ln>
        </p:spPr>
      </p:cxnSp>
      <p:sp>
        <p:nvSpPr>
          <p:cNvPr id="1346" name="Google Shape;1346;p47"/>
          <p:cNvSpPr txBox="1"/>
          <p:nvPr>
            <p:ph type="ctrTitle"/>
          </p:nvPr>
        </p:nvSpPr>
        <p:spPr>
          <a:xfrm>
            <a:off x="1783200" y="898925"/>
            <a:ext cx="5442000" cy="30981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ko"/>
              <a:t>라면인건</a:t>
            </a:r>
            <a:r>
              <a:rPr lang="ko"/>
              <a:t>가</a:t>
            </a:r>
            <a:br>
              <a:rPr lang="ko"/>
            </a:br>
            <a:r>
              <a:rPr lang="ko"/>
              <a:t>(RM MES)</a:t>
            </a:r>
            <a:endParaRPr>
              <a:solidFill>
                <a:srgbClr val="FFDB5D"/>
              </a:solidFill>
            </a:endParaRPr>
          </a:p>
        </p:txBody>
      </p:sp>
      <p:cxnSp>
        <p:nvCxnSpPr>
          <p:cNvPr id="1347" name="Google Shape;1347;p47"/>
          <p:cNvCxnSpPr>
            <a:stCxn id="1346" idx="3"/>
          </p:cNvCxnSpPr>
          <p:nvPr/>
        </p:nvCxnSpPr>
        <p:spPr>
          <a:xfrm>
            <a:off x="7225200" y="2447975"/>
            <a:ext cx="2559900" cy="0"/>
          </a:xfrm>
          <a:prstGeom prst="straightConnector1">
            <a:avLst/>
          </a:prstGeom>
          <a:noFill/>
          <a:ln cap="flat" cmpd="sng" w="9525">
            <a:solidFill>
              <a:schemeClr val="dk1"/>
            </a:solidFill>
            <a:prstDash val="solid"/>
            <a:round/>
            <a:headEnd len="med" w="med" type="oval"/>
            <a:tailEnd len="med" w="med" type="oval"/>
          </a:ln>
        </p:spPr>
      </p:cxnSp>
      <p:cxnSp>
        <p:nvCxnSpPr>
          <p:cNvPr id="1348" name="Google Shape;1348;p47"/>
          <p:cNvCxnSpPr>
            <a:endCxn id="1346" idx="1"/>
          </p:cNvCxnSpPr>
          <p:nvPr/>
        </p:nvCxnSpPr>
        <p:spPr>
          <a:xfrm>
            <a:off x="-928500" y="2447975"/>
            <a:ext cx="2711700" cy="0"/>
          </a:xfrm>
          <a:prstGeom prst="straightConnector1">
            <a:avLst/>
          </a:prstGeom>
          <a:noFill/>
          <a:ln cap="flat" cmpd="sng" w="9525">
            <a:solidFill>
              <a:schemeClr val="dk1"/>
            </a:solidFill>
            <a:prstDash val="solid"/>
            <a:round/>
            <a:headEnd len="med" w="med" type="oval"/>
            <a:tailEnd len="med" w="med" type="oval"/>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6" name="Shape 1486"/>
        <p:cNvGrpSpPr/>
        <p:nvPr/>
      </p:nvGrpSpPr>
      <p:grpSpPr>
        <a:xfrm>
          <a:off x="0" y="0"/>
          <a:ext cx="0" cy="0"/>
          <a:chOff x="0" y="0"/>
          <a:chExt cx="0" cy="0"/>
        </a:xfrm>
      </p:grpSpPr>
      <p:sp>
        <p:nvSpPr>
          <p:cNvPr id="1487" name="Google Shape;1487;p56"/>
          <p:cNvSpPr txBox="1"/>
          <p:nvPr>
            <p:ph type="title"/>
          </p:nvPr>
        </p:nvSpPr>
        <p:spPr>
          <a:xfrm>
            <a:off x="720000" y="407675"/>
            <a:ext cx="7704000" cy="6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공정 구성도</a:t>
            </a:r>
            <a:endParaRPr/>
          </a:p>
        </p:txBody>
      </p:sp>
      <p:grpSp>
        <p:nvGrpSpPr>
          <p:cNvPr id="1488" name="Google Shape;1488;p56"/>
          <p:cNvGrpSpPr/>
          <p:nvPr/>
        </p:nvGrpSpPr>
        <p:grpSpPr>
          <a:xfrm>
            <a:off x="856863" y="1210325"/>
            <a:ext cx="1227550" cy="1279375"/>
            <a:chOff x="979800" y="1190475"/>
            <a:chExt cx="1227550" cy="1279375"/>
          </a:xfrm>
        </p:grpSpPr>
        <p:pic>
          <p:nvPicPr>
            <p:cNvPr id="1489" name="Google Shape;1489;p56"/>
            <p:cNvPicPr preferRelativeResize="0"/>
            <p:nvPr/>
          </p:nvPicPr>
          <p:blipFill>
            <a:blip r:embed="rId3">
              <a:alphaModFix/>
            </a:blip>
            <a:stretch>
              <a:fillRect/>
            </a:stretch>
          </p:blipFill>
          <p:spPr>
            <a:xfrm>
              <a:off x="1231800" y="1503375"/>
              <a:ext cx="975550" cy="966475"/>
            </a:xfrm>
            <a:prstGeom prst="rect">
              <a:avLst/>
            </a:prstGeom>
            <a:noFill/>
            <a:ln>
              <a:noFill/>
            </a:ln>
          </p:spPr>
        </p:pic>
        <p:sp>
          <p:nvSpPr>
            <p:cNvPr id="1490" name="Google Shape;1490;p56"/>
            <p:cNvSpPr txBox="1"/>
            <p:nvPr/>
          </p:nvSpPr>
          <p:spPr>
            <a:xfrm>
              <a:off x="1243900" y="1190475"/>
              <a:ext cx="930900" cy="2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1491" name="Google Shape;1491;p56"/>
            <p:cNvSpPr txBox="1"/>
            <p:nvPr/>
          </p:nvSpPr>
          <p:spPr>
            <a:xfrm>
              <a:off x="1259175" y="1243900"/>
              <a:ext cx="930900" cy="25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a:solidFill>
                    <a:schemeClr val="dk1"/>
                  </a:solidFill>
                  <a:latin typeface="Raleway"/>
                  <a:ea typeface="Raleway"/>
                  <a:cs typeface="Raleway"/>
                  <a:sym typeface="Raleway"/>
                </a:rPr>
                <a:t>배합기</a:t>
              </a:r>
              <a:endParaRPr b="1">
                <a:solidFill>
                  <a:schemeClr val="dk1"/>
                </a:solidFill>
                <a:latin typeface="Raleway"/>
                <a:ea typeface="Raleway"/>
                <a:cs typeface="Raleway"/>
                <a:sym typeface="Raleway"/>
              </a:endParaRPr>
            </a:p>
          </p:txBody>
        </p:sp>
        <p:sp>
          <p:nvSpPr>
            <p:cNvPr id="1492" name="Google Shape;1492;p56"/>
            <p:cNvSpPr/>
            <p:nvPr/>
          </p:nvSpPr>
          <p:spPr>
            <a:xfrm>
              <a:off x="979800" y="1247650"/>
              <a:ext cx="252000" cy="252000"/>
            </a:xfrm>
            <a:prstGeom prst="flowChartConnector">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lang="ko">
                  <a:solidFill>
                    <a:srgbClr val="FFFF00"/>
                  </a:solidFill>
                </a:rPr>
                <a:t>1</a:t>
              </a:r>
              <a:endParaRPr>
                <a:solidFill>
                  <a:srgbClr val="FFFF00"/>
                </a:solidFill>
              </a:endParaRPr>
            </a:p>
          </p:txBody>
        </p:sp>
      </p:grpSp>
      <p:grpSp>
        <p:nvGrpSpPr>
          <p:cNvPr id="1493" name="Google Shape;1493;p56"/>
          <p:cNvGrpSpPr/>
          <p:nvPr/>
        </p:nvGrpSpPr>
        <p:grpSpPr>
          <a:xfrm>
            <a:off x="2945462" y="1253725"/>
            <a:ext cx="1227550" cy="1210575"/>
            <a:chOff x="2649900" y="1243900"/>
            <a:chExt cx="1227550" cy="1210575"/>
          </a:xfrm>
        </p:grpSpPr>
        <p:pic>
          <p:nvPicPr>
            <p:cNvPr id="1494" name="Google Shape;1494;p56"/>
            <p:cNvPicPr preferRelativeResize="0"/>
            <p:nvPr/>
          </p:nvPicPr>
          <p:blipFill>
            <a:blip r:embed="rId3">
              <a:alphaModFix/>
            </a:blip>
            <a:stretch>
              <a:fillRect/>
            </a:stretch>
          </p:blipFill>
          <p:spPr>
            <a:xfrm>
              <a:off x="2901900" y="1488000"/>
              <a:ext cx="975550" cy="966475"/>
            </a:xfrm>
            <a:prstGeom prst="rect">
              <a:avLst/>
            </a:prstGeom>
            <a:noFill/>
            <a:ln>
              <a:noFill/>
            </a:ln>
          </p:spPr>
        </p:pic>
        <p:sp>
          <p:nvSpPr>
            <p:cNvPr id="1495" name="Google Shape;1495;p56"/>
            <p:cNvSpPr txBox="1"/>
            <p:nvPr/>
          </p:nvSpPr>
          <p:spPr>
            <a:xfrm>
              <a:off x="2915575" y="1243900"/>
              <a:ext cx="930900" cy="25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a:solidFill>
                    <a:schemeClr val="dk1"/>
                  </a:solidFill>
                  <a:latin typeface="Raleway"/>
                  <a:ea typeface="Raleway"/>
                  <a:cs typeface="Raleway"/>
                  <a:sym typeface="Raleway"/>
                </a:rPr>
                <a:t>제면기</a:t>
              </a:r>
              <a:endParaRPr b="1">
                <a:solidFill>
                  <a:schemeClr val="dk1"/>
                </a:solidFill>
                <a:latin typeface="Raleway"/>
                <a:ea typeface="Raleway"/>
                <a:cs typeface="Raleway"/>
                <a:sym typeface="Raleway"/>
              </a:endParaRPr>
            </a:p>
          </p:txBody>
        </p:sp>
        <p:sp>
          <p:nvSpPr>
            <p:cNvPr id="1496" name="Google Shape;1496;p56"/>
            <p:cNvSpPr/>
            <p:nvPr/>
          </p:nvSpPr>
          <p:spPr>
            <a:xfrm>
              <a:off x="2649900" y="1247650"/>
              <a:ext cx="252000" cy="252000"/>
            </a:xfrm>
            <a:prstGeom prst="flowChartConnector">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lang="ko">
                  <a:solidFill>
                    <a:srgbClr val="FFFF00"/>
                  </a:solidFill>
                </a:rPr>
                <a:t>2</a:t>
              </a:r>
              <a:endParaRPr>
                <a:solidFill>
                  <a:srgbClr val="FFFF00"/>
                </a:solidFill>
              </a:endParaRPr>
            </a:p>
          </p:txBody>
        </p:sp>
      </p:grpSp>
      <p:grpSp>
        <p:nvGrpSpPr>
          <p:cNvPr id="1497" name="Google Shape;1497;p56"/>
          <p:cNvGrpSpPr/>
          <p:nvPr/>
        </p:nvGrpSpPr>
        <p:grpSpPr>
          <a:xfrm>
            <a:off x="5003363" y="1253725"/>
            <a:ext cx="1227550" cy="1187563"/>
            <a:chOff x="4320000" y="1243900"/>
            <a:chExt cx="1227550" cy="1187563"/>
          </a:xfrm>
        </p:grpSpPr>
        <p:pic>
          <p:nvPicPr>
            <p:cNvPr id="1498" name="Google Shape;1498;p56"/>
            <p:cNvPicPr preferRelativeResize="0"/>
            <p:nvPr/>
          </p:nvPicPr>
          <p:blipFill>
            <a:blip r:embed="rId3">
              <a:alphaModFix/>
            </a:blip>
            <a:stretch>
              <a:fillRect/>
            </a:stretch>
          </p:blipFill>
          <p:spPr>
            <a:xfrm>
              <a:off x="4572000" y="1464988"/>
              <a:ext cx="975550" cy="966475"/>
            </a:xfrm>
            <a:prstGeom prst="rect">
              <a:avLst/>
            </a:prstGeom>
            <a:noFill/>
            <a:ln>
              <a:noFill/>
            </a:ln>
          </p:spPr>
        </p:pic>
        <p:sp>
          <p:nvSpPr>
            <p:cNvPr id="1499" name="Google Shape;1499;p56"/>
            <p:cNvSpPr txBox="1"/>
            <p:nvPr/>
          </p:nvSpPr>
          <p:spPr>
            <a:xfrm>
              <a:off x="4571975" y="1243900"/>
              <a:ext cx="930900" cy="25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a:solidFill>
                    <a:schemeClr val="dk1"/>
                  </a:solidFill>
                  <a:latin typeface="Raleway"/>
                  <a:ea typeface="Raleway"/>
                  <a:cs typeface="Raleway"/>
                  <a:sym typeface="Raleway"/>
                </a:rPr>
                <a:t>스팀기</a:t>
              </a:r>
              <a:endParaRPr b="1">
                <a:solidFill>
                  <a:schemeClr val="dk1"/>
                </a:solidFill>
                <a:latin typeface="Raleway"/>
                <a:ea typeface="Raleway"/>
                <a:cs typeface="Raleway"/>
                <a:sym typeface="Raleway"/>
              </a:endParaRPr>
            </a:p>
          </p:txBody>
        </p:sp>
        <p:sp>
          <p:nvSpPr>
            <p:cNvPr id="1500" name="Google Shape;1500;p56"/>
            <p:cNvSpPr/>
            <p:nvPr/>
          </p:nvSpPr>
          <p:spPr>
            <a:xfrm>
              <a:off x="4320000" y="1247650"/>
              <a:ext cx="252000" cy="252000"/>
            </a:xfrm>
            <a:prstGeom prst="flowChartConnector">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lang="ko">
                  <a:solidFill>
                    <a:srgbClr val="FFFF00"/>
                  </a:solidFill>
                </a:rPr>
                <a:t>3</a:t>
              </a:r>
              <a:endParaRPr>
                <a:solidFill>
                  <a:srgbClr val="FFFF00"/>
                </a:solidFill>
              </a:endParaRPr>
            </a:p>
          </p:txBody>
        </p:sp>
      </p:grpSp>
      <p:grpSp>
        <p:nvGrpSpPr>
          <p:cNvPr id="1501" name="Google Shape;1501;p56"/>
          <p:cNvGrpSpPr/>
          <p:nvPr/>
        </p:nvGrpSpPr>
        <p:grpSpPr>
          <a:xfrm>
            <a:off x="5138963" y="3350350"/>
            <a:ext cx="1205225" cy="1225950"/>
            <a:chOff x="979788" y="3000700"/>
            <a:chExt cx="1205225" cy="1225950"/>
          </a:xfrm>
        </p:grpSpPr>
        <p:pic>
          <p:nvPicPr>
            <p:cNvPr id="1502" name="Google Shape;1502;p56"/>
            <p:cNvPicPr preferRelativeResize="0"/>
            <p:nvPr/>
          </p:nvPicPr>
          <p:blipFill>
            <a:blip r:embed="rId3">
              <a:alphaModFix/>
            </a:blip>
            <a:stretch>
              <a:fillRect/>
            </a:stretch>
          </p:blipFill>
          <p:spPr>
            <a:xfrm>
              <a:off x="1209463" y="3260175"/>
              <a:ext cx="975550" cy="966475"/>
            </a:xfrm>
            <a:prstGeom prst="rect">
              <a:avLst/>
            </a:prstGeom>
            <a:noFill/>
            <a:ln>
              <a:noFill/>
            </a:ln>
          </p:spPr>
        </p:pic>
        <p:sp>
          <p:nvSpPr>
            <p:cNvPr id="1503" name="Google Shape;1503;p56"/>
            <p:cNvSpPr txBox="1"/>
            <p:nvPr/>
          </p:nvSpPr>
          <p:spPr>
            <a:xfrm>
              <a:off x="1231788" y="3000700"/>
              <a:ext cx="930900" cy="25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a:solidFill>
                    <a:schemeClr val="dk1"/>
                  </a:solidFill>
                  <a:latin typeface="Raleway"/>
                  <a:ea typeface="Raleway"/>
                  <a:cs typeface="Raleway"/>
                  <a:sym typeface="Raleway"/>
                </a:rPr>
                <a:t>유탕기</a:t>
              </a:r>
              <a:endParaRPr b="1">
                <a:solidFill>
                  <a:schemeClr val="dk1"/>
                </a:solidFill>
                <a:latin typeface="Raleway"/>
                <a:ea typeface="Raleway"/>
                <a:cs typeface="Raleway"/>
                <a:sym typeface="Raleway"/>
              </a:endParaRPr>
            </a:p>
          </p:txBody>
        </p:sp>
        <p:sp>
          <p:nvSpPr>
            <p:cNvPr id="1504" name="Google Shape;1504;p56"/>
            <p:cNvSpPr/>
            <p:nvPr/>
          </p:nvSpPr>
          <p:spPr>
            <a:xfrm>
              <a:off x="979788" y="3004450"/>
              <a:ext cx="252000" cy="252000"/>
            </a:xfrm>
            <a:prstGeom prst="flowChartConnector">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lang="ko">
                  <a:solidFill>
                    <a:srgbClr val="FFFF00"/>
                  </a:solidFill>
                </a:rPr>
                <a:t>4</a:t>
              </a:r>
              <a:endParaRPr>
                <a:solidFill>
                  <a:srgbClr val="FFFF00"/>
                </a:solidFill>
              </a:endParaRPr>
            </a:p>
          </p:txBody>
        </p:sp>
      </p:grpSp>
      <p:grpSp>
        <p:nvGrpSpPr>
          <p:cNvPr id="1505" name="Google Shape;1505;p56"/>
          <p:cNvGrpSpPr/>
          <p:nvPr/>
        </p:nvGrpSpPr>
        <p:grpSpPr>
          <a:xfrm>
            <a:off x="3049962" y="3350350"/>
            <a:ext cx="1205225" cy="1225975"/>
            <a:chOff x="2673713" y="3000700"/>
            <a:chExt cx="1205225" cy="1225975"/>
          </a:xfrm>
        </p:grpSpPr>
        <p:pic>
          <p:nvPicPr>
            <p:cNvPr id="1506" name="Google Shape;1506;p56"/>
            <p:cNvPicPr preferRelativeResize="0"/>
            <p:nvPr/>
          </p:nvPicPr>
          <p:blipFill>
            <a:blip r:embed="rId3">
              <a:alphaModFix/>
            </a:blip>
            <a:stretch>
              <a:fillRect/>
            </a:stretch>
          </p:blipFill>
          <p:spPr>
            <a:xfrm>
              <a:off x="2903387" y="3260200"/>
              <a:ext cx="975550" cy="966475"/>
            </a:xfrm>
            <a:prstGeom prst="rect">
              <a:avLst/>
            </a:prstGeom>
            <a:noFill/>
            <a:ln>
              <a:noFill/>
            </a:ln>
          </p:spPr>
        </p:pic>
        <p:sp>
          <p:nvSpPr>
            <p:cNvPr id="1507" name="Google Shape;1507;p56"/>
            <p:cNvSpPr txBox="1"/>
            <p:nvPr/>
          </p:nvSpPr>
          <p:spPr>
            <a:xfrm>
              <a:off x="2925713" y="3000700"/>
              <a:ext cx="930900" cy="25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a:solidFill>
                    <a:schemeClr val="dk1"/>
                  </a:solidFill>
                  <a:latin typeface="Raleway"/>
                  <a:ea typeface="Raleway"/>
                  <a:cs typeface="Raleway"/>
                  <a:sym typeface="Raleway"/>
                </a:rPr>
                <a:t>냉각기</a:t>
              </a:r>
              <a:endParaRPr b="1">
                <a:solidFill>
                  <a:schemeClr val="dk1"/>
                </a:solidFill>
                <a:latin typeface="Raleway"/>
                <a:ea typeface="Raleway"/>
                <a:cs typeface="Raleway"/>
                <a:sym typeface="Raleway"/>
              </a:endParaRPr>
            </a:p>
          </p:txBody>
        </p:sp>
        <p:sp>
          <p:nvSpPr>
            <p:cNvPr id="1508" name="Google Shape;1508;p56"/>
            <p:cNvSpPr/>
            <p:nvPr/>
          </p:nvSpPr>
          <p:spPr>
            <a:xfrm>
              <a:off x="2673713" y="3004450"/>
              <a:ext cx="252000" cy="252000"/>
            </a:xfrm>
            <a:prstGeom prst="flowChartConnector">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lang="ko">
                  <a:solidFill>
                    <a:srgbClr val="FFFF00"/>
                  </a:solidFill>
                </a:rPr>
                <a:t>5</a:t>
              </a:r>
              <a:endParaRPr>
                <a:solidFill>
                  <a:srgbClr val="FFFF00"/>
                </a:solidFill>
              </a:endParaRPr>
            </a:p>
          </p:txBody>
        </p:sp>
      </p:grpSp>
      <p:grpSp>
        <p:nvGrpSpPr>
          <p:cNvPr id="1509" name="Google Shape;1509;p56"/>
          <p:cNvGrpSpPr/>
          <p:nvPr/>
        </p:nvGrpSpPr>
        <p:grpSpPr>
          <a:xfrm>
            <a:off x="868025" y="3350350"/>
            <a:ext cx="1205225" cy="1225975"/>
            <a:chOff x="4367638" y="3000700"/>
            <a:chExt cx="1205225" cy="1225975"/>
          </a:xfrm>
        </p:grpSpPr>
        <p:pic>
          <p:nvPicPr>
            <p:cNvPr id="1510" name="Google Shape;1510;p56"/>
            <p:cNvPicPr preferRelativeResize="0"/>
            <p:nvPr/>
          </p:nvPicPr>
          <p:blipFill>
            <a:blip r:embed="rId3">
              <a:alphaModFix/>
            </a:blip>
            <a:stretch>
              <a:fillRect/>
            </a:stretch>
          </p:blipFill>
          <p:spPr>
            <a:xfrm>
              <a:off x="4597313" y="3260200"/>
              <a:ext cx="975550" cy="966475"/>
            </a:xfrm>
            <a:prstGeom prst="rect">
              <a:avLst/>
            </a:prstGeom>
            <a:noFill/>
            <a:ln>
              <a:noFill/>
            </a:ln>
          </p:spPr>
        </p:pic>
        <p:sp>
          <p:nvSpPr>
            <p:cNvPr id="1511" name="Google Shape;1511;p56"/>
            <p:cNvSpPr txBox="1"/>
            <p:nvPr/>
          </p:nvSpPr>
          <p:spPr>
            <a:xfrm>
              <a:off x="4619638" y="3000700"/>
              <a:ext cx="930900" cy="25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a:solidFill>
                    <a:schemeClr val="dk1"/>
                  </a:solidFill>
                  <a:latin typeface="Raleway"/>
                  <a:ea typeface="Raleway"/>
                  <a:cs typeface="Raleway"/>
                  <a:sym typeface="Raleway"/>
                </a:rPr>
                <a:t>포장</a:t>
              </a:r>
              <a:endParaRPr b="1">
                <a:solidFill>
                  <a:schemeClr val="dk1"/>
                </a:solidFill>
                <a:latin typeface="Raleway"/>
                <a:ea typeface="Raleway"/>
                <a:cs typeface="Raleway"/>
                <a:sym typeface="Raleway"/>
              </a:endParaRPr>
            </a:p>
          </p:txBody>
        </p:sp>
        <p:sp>
          <p:nvSpPr>
            <p:cNvPr id="1512" name="Google Shape;1512;p56"/>
            <p:cNvSpPr/>
            <p:nvPr/>
          </p:nvSpPr>
          <p:spPr>
            <a:xfrm>
              <a:off x="4367638" y="3004450"/>
              <a:ext cx="252000" cy="252000"/>
            </a:xfrm>
            <a:prstGeom prst="flowChartConnector">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lang="ko">
                  <a:solidFill>
                    <a:srgbClr val="FFFF00"/>
                  </a:solidFill>
                </a:rPr>
                <a:t>6</a:t>
              </a:r>
              <a:endParaRPr>
                <a:solidFill>
                  <a:srgbClr val="FFFF00"/>
                </a:solidFill>
              </a:endParaRPr>
            </a:p>
          </p:txBody>
        </p:sp>
      </p:grpSp>
      <p:cxnSp>
        <p:nvCxnSpPr>
          <p:cNvPr id="1513" name="Google Shape;1513;p56"/>
          <p:cNvCxnSpPr/>
          <p:nvPr/>
        </p:nvCxnSpPr>
        <p:spPr>
          <a:xfrm flipH="1" rot="-10745699">
            <a:off x="4453572" y="1915415"/>
            <a:ext cx="436854" cy="7256"/>
          </a:xfrm>
          <a:prstGeom prst="straightConnector1">
            <a:avLst/>
          </a:prstGeom>
          <a:noFill/>
          <a:ln cap="flat" cmpd="sng" w="9525">
            <a:solidFill>
              <a:schemeClr val="dk1"/>
            </a:solidFill>
            <a:prstDash val="solid"/>
            <a:round/>
            <a:headEnd len="med" w="med" type="oval"/>
            <a:tailEnd len="med" w="med" type="triangle"/>
          </a:ln>
        </p:spPr>
      </p:cxnSp>
      <p:pic>
        <p:nvPicPr>
          <p:cNvPr id="1514" name="Google Shape;1514;p56"/>
          <p:cNvPicPr preferRelativeResize="0"/>
          <p:nvPr/>
        </p:nvPicPr>
        <p:blipFill>
          <a:blip r:embed="rId4">
            <a:alphaModFix/>
          </a:blip>
          <a:stretch>
            <a:fillRect/>
          </a:stretch>
        </p:blipFill>
        <p:spPr>
          <a:xfrm>
            <a:off x="1130588" y="2507479"/>
            <a:ext cx="953825" cy="457041"/>
          </a:xfrm>
          <a:prstGeom prst="rect">
            <a:avLst/>
          </a:prstGeom>
          <a:noFill/>
          <a:ln>
            <a:noFill/>
          </a:ln>
        </p:spPr>
      </p:pic>
      <p:cxnSp>
        <p:nvCxnSpPr>
          <p:cNvPr id="1515" name="Google Shape;1515;p56"/>
          <p:cNvCxnSpPr/>
          <p:nvPr/>
        </p:nvCxnSpPr>
        <p:spPr>
          <a:xfrm flipH="1" rot="-10745699">
            <a:off x="2194622" y="1915415"/>
            <a:ext cx="436854" cy="7256"/>
          </a:xfrm>
          <a:prstGeom prst="straightConnector1">
            <a:avLst/>
          </a:prstGeom>
          <a:noFill/>
          <a:ln cap="flat" cmpd="sng" w="9525">
            <a:solidFill>
              <a:schemeClr val="dk1"/>
            </a:solidFill>
            <a:prstDash val="solid"/>
            <a:round/>
            <a:headEnd len="med" w="med" type="oval"/>
            <a:tailEnd len="med" w="med" type="triangle"/>
          </a:ln>
        </p:spPr>
      </p:cxnSp>
      <p:cxnSp>
        <p:nvCxnSpPr>
          <p:cNvPr id="1516" name="Google Shape;1516;p56"/>
          <p:cNvCxnSpPr/>
          <p:nvPr/>
        </p:nvCxnSpPr>
        <p:spPr>
          <a:xfrm flipH="1" rot="-5345699">
            <a:off x="5563872" y="3108965"/>
            <a:ext cx="436854" cy="7256"/>
          </a:xfrm>
          <a:prstGeom prst="straightConnector1">
            <a:avLst/>
          </a:prstGeom>
          <a:noFill/>
          <a:ln cap="flat" cmpd="sng" w="9525">
            <a:solidFill>
              <a:schemeClr val="dk1"/>
            </a:solidFill>
            <a:prstDash val="solid"/>
            <a:round/>
            <a:headEnd len="med" w="med" type="oval"/>
            <a:tailEnd len="med" w="med" type="triangle"/>
          </a:ln>
        </p:spPr>
      </p:cxnSp>
      <p:pic>
        <p:nvPicPr>
          <p:cNvPr id="1517" name="Google Shape;1517;p56"/>
          <p:cNvPicPr preferRelativeResize="0"/>
          <p:nvPr/>
        </p:nvPicPr>
        <p:blipFill>
          <a:blip r:embed="rId4">
            <a:alphaModFix/>
          </a:blip>
          <a:stretch>
            <a:fillRect/>
          </a:stretch>
        </p:blipFill>
        <p:spPr>
          <a:xfrm>
            <a:off x="1119425" y="4586866"/>
            <a:ext cx="953825" cy="457041"/>
          </a:xfrm>
          <a:prstGeom prst="rect">
            <a:avLst/>
          </a:prstGeom>
          <a:noFill/>
          <a:ln>
            <a:noFill/>
          </a:ln>
        </p:spPr>
      </p:pic>
      <p:cxnSp>
        <p:nvCxnSpPr>
          <p:cNvPr id="1518" name="Google Shape;1518;p56"/>
          <p:cNvCxnSpPr/>
          <p:nvPr/>
        </p:nvCxnSpPr>
        <p:spPr>
          <a:xfrm flipH="1" rot="-10745699">
            <a:off x="4500559" y="4042165"/>
            <a:ext cx="436854" cy="7256"/>
          </a:xfrm>
          <a:prstGeom prst="straightConnector1">
            <a:avLst/>
          </a:prstGeom>
          <a:noFill/>
          <a:ln cap="flat" cmpd="sng" w="9525">
            <a:solidFill>
              <a:schemeClr val="dk1"/>
            </a:solidFill>
            <a:prstDash val="solid"/>
            <a:round/>
            <a:headEnd len="med" w="med" type="stealth"/>
            <a:tailEnd len="med" w="med" type="oval"/>
          </a:ln>
        </p:spPr>
      </p:cxnSp>
      <p:cxnSp>
        <p:nvCxnSpPr>
          <p:cNvPr id="1519" name="Google Shape;1519;p56"/>
          <p:cNvCxnSpPr/>
          <p:nvPr/>
        </p:nvCxnSpPr>
        <p:spPr>
          <a:xfrm flipH="1" rot="-10745699">
            <a:off x="2467059" y="4042165"/>
            <a:ext cx="436854" cy="7256"/>
          </a:xfrm>
          <a:prstGeom prst="straightConnector1">
            <a:avLst/>
          </a:prstGeom>
          <a:noFill/>
          <a:ln cap="flat" cmpd="sng" w="9525">
            <a:solidFill>
              <a:schemeClr val="dk1"/>
            </a:solidFill>
            <a:prstDash val="solid"/>
            <a:round/>
            <a:headEnd len="med" w="med" type="triangle"/>
            <a:tailEnd len="med" w="med" type="oval"/>
          </a:ln>
        </p:spPr>
      </p:cxnSp>
      <p:pic>
        <p:nvPicPr>
          <p:cNvPr id="1520" name="Google Shape;1520;p56"/>
          <p:cNvPicPr preferRelativeResize="0"/>
          <p:nvPr/>
        </p:nvPicPr>
        <p:blipFill>
          <a:blip r:embed="rId5">
            <a:alphaModFix/>
          </a:blip>
          <a:stretch>
            <a:fillRect/>
          </a:stretch>
        </p:blipFill>
        <p:spPr>
          <a:xfrm>
            <a:off x="5252251" y="2418301"/>
            <a:ext cx="978675" cy="492587"/>
          </a:xfrm>
          <a:prstGeom prst="rect">
            <a:avLst/>
          </a:prstGeom>
          <a:noFill/>
          <a:ln>
            <a:noFill/>
          </a:ln>
        </p:spPr>
      </p:pic>
      <p:pic>
        <p:nvPicPr>
          <p:cNvPr id="1521" name="Google Shape;1521;p56"/>
          <p:cNvPicPr preferRelativeResize="0"/>
          <p:nvPr/>
        </p:nvPicPr>
        <p:blipFill>
          <a:blip r:embed="rId6">
            <a:alphaModFix/>
          </a:blip>
          <a:stretch>
            <a:fillRect/>
          </a:stretch>
        </p:blipFill>
        <p:spPr>
          <a:xfrm>
            <a:off x="5390375" y="4576297"/>
            <a:ext cx="953825" cy="313224"/>
          </a:xfrm>
          <a:prstGeom prst="rect">
            <a:avLst/>
          </a:prstGeom>
          <a:noFill/>
          <a:ln>
            <a:noFill/>
          </a:ln>
        </p:spPr>
      </p:pic>
      <p:sp>
        <p:nvSpPr>
          <p:cNvPr id="1522" name="Google Shape;1522;p56"/>
          <p:cNvSpPr txBox="1"/>
          <p:nvPr/>
        </p:nvSpPr>
        <p:spPr>
          <a:xfrm>
            <a:off x="6414850" y="1493500"/>
            <a:ext cx="2327700" cy="32382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ko" sz="1200">
                <a:solidFill>
                  <a:schemeClr val="dk1"/>
                </a:solidFill>
                <a:latin typeface="Raleway"/>
                <a:ea typeface="Raleway"/>
                <a:cs typeface="Raleway"/>
                <a:sym typeface="Raleway"/>
              </a:rPr>
              <a:t>공정 상태에 대한 LED 색상</a:t>
            </a:r>
            <a:endParaRPr b="1" sz="1200">
              <a:solidFill>
                <a:schemeClr val="dk1"/>
              </a:solidFill>
              <a:latin typeface="Raleway"/>
              <a:ea typeface="Raleway"/>
              <a:cs typeface="Raleway"/>
              <a:sym typeface="Raleway"/>
            </a:endParaRPr>
          </a:p>
          <a:p>
            <a:pPr indent="0" lvl="0" marL="0" rtl="0" algn="l">
              <a:spcBef>
                <a:spcPts val="0"/>
              </a:spcBef>
              <a:spcAft>
                <a:spcPts val="0"/>
              </a:spcAft>
              <a:buNone/>
            </a:pPr>
            <a:r>
              <a:t/>
            </a:r>
            <a:endParaRPr sz="1200">
              <a:latin typeface="Raleway"/>
              <a:ea typeface="Raleway"/>
              <a:cs typeface="Raleway"/>
              <a:sym typeface="Raleway"/>
            </a:endParaRPr>
          </a:p>
          <a:p>
            <a:pPr indent="0" lvl="0" marL="0" rtl="0" algn="l">
              <a:spcBef>
                <a:spcPts val="0"/>
              </a:spcBef>
              <a:spcAft>
                <a:spcPts val="0"/>
              </a:spcAft>
              <a:buNone/>
            </a:pPr>
            <a:r>
              <a:rPr lang="ko" sz="1200">
                <a:solidFill>
                  <a:srgbClr val="191919"/>
                </a:solidFill>
                <a:latin typeface="Raleway"/>
                <a:ea typeface="Raleway"/>
                <a:cs typeface="Raleway"/>
                <a:sym typeface="Raleway"/>
              </a:rPr>
              <a:t>공정이 진행중 :  노란색</a:t>
            </a:r>
            <a:endParaRPr sz="1200">
              <a:solidFill>
                <a:srgbClr val="191919"/>
              </a:solidFill>
              <a:latin typeface="Raleway"/>
              <a:ea typeface="Raleway"/>
              <a:cs typeface="Raleway"/>
              <a:sym typeface="Raleway"/>
            </a:endParaRPr>
          </a:p>
          <a:p>
            <a:pPr indent="0" lvl="0" marL="0" rtl="0" algn="l">
              <a:spcBef>
                <a:spcPts val="0"/>
              </a:spcBef>
              <a:spcAft>
                <a:spcPts val="0"/>
              </a:spcAft>
              <a:buNone/>
            </a:pPr>
            <a:r>
              <a:rPr lang="ko" sz="1200">
                <a:solidFill>
                  <a:srgbClr val="191919"/>
                </a:solidFill>
                <a:latin typeface="Raleway"/>
                <a:ea typeface="Raleway"/>
                <a:cs typeface="Raleway"/>
                <a:sym typeface="Raleway"/>
              </a:rPr>
              <a:t>공정이 대기중 :  초록색</a:t>
            </a:r>
            <a:endParaRPr sz="1200">
              <a:solidFill>
                <a:srgbClr val="191919"/>
              </a:solidFill>
              <a:latin typeface="Raleway"/>
              <a:ea typeface="Raleway"/>
              <a:cs typeface="Raleway"/>
              <a:sym typeface="Raleway"/>
            </a:endParaRPr>
          </a:p>
          <a:p>
            <a:pPr indent="0" lvl="0" marL="0" rtl="0" algn="l">
              <a:spcBef>
                <a:spcPts val="0"/>
              </a:spcBef>
              <a:spcAft>
                <a:spcPts val="0"/>
              </a:spcAft>
              <a:buNone/>
            </a:pPr>
            <a:r>
              <a:rPr lang="ko" sz="1200">
                <a:solidFill>
                  <a:srgbClr val="191919"/>
                </a:solidFill>
                <a:latin typeface="Raleway"/>
                <a:ea typeface="Raleway"/>
                <a:cs typeface="Raleway"/>
                <a:sym typeface="Raleway"/>
              </a:rPr>
              <a:t>공정이 정지     :  빨간색</a:t>
            </a:r>
            <a:endParaRPr sz="1200">
              <a:solidFill>
                <a:srgbClr val="191919"/>
              </a:solidFill>
              <a:latin typeface="Raleway"/>
              <a:ea typeface="Raleway"/>
              <a:cs typeface="Raleway"/>
              <a:sym typeface="Raleway"/>
            </a:endParaRPr>
          </a:p>
          <a:p>
            <a:pPr indent="0" lvl="0" marL="0" rtl="0" algn="l">
              <a:spcBef>
                <a:spcPts val="0"/>
              </a:spcBef>
              <a:spcAft>
                <a:spcPts val="0"/>
              </a:spcAft>
              <a:buNone/>
            </a:pPr>
            <a:r>
              <a:t/>
            </a:r>
            <a:endParaRPr sz="1200">
              <a:latin typeface="Raleway"/>
              <a:ea typeface="Raleway"/>
              <a:cs typeface="Raleway"/>
              <a:sym typeface="Raleway"/>
            </a:endParaRPr>
          </a:p>
          <a:p>
            <a:pPr indent="0" lvl="0" marL="0" rtl="0" algn="l">
              <a:spcBef>
                <a:spcPts val="0"/>
              </a:spcBef>
              <a:spcAft>
                <a:spcPts val="0"/>
              </a:spcAft>
              <a:buNone/>
            </a:pPr>
            <a:r>
              <a:rPr b="1" lang="ko" sz="1200">
                <a:solidFill>
                  <a:schemeClr val="dk1"/>
                </a:solidFill>
                <a:latin typeface="Raleway"/>
                <a:ea typeface="Raleway"/>
                <a:cs typeface="Raleway"/>
                <a:sym typeface="Raleway"/>
              </a:rPr>
              <a:t>버튼을 누르면 공정 정지/재개</a:t>
            </a:r>
            <a:endParaRPr b="1" sz="1200">
              <a:solidFill>
                <a:schemeClr val="dk1"/>
              </a:solidFill>
              <a:latin typeface="Raleway"/>
              <a:ea typeface="Raleway"/>
              <a:cs typeface="Raleway"/>
              <a:sym typeface="Raleway"/>
            </a:endParaRPr>
          </a:p>
          <a:p>
            <a:pPr indent="0" lvl="0" marL="0" rtl="0" algn="l">
              <a:spcBef>
                <a:spcPts val="0"/>
              </a:spcBef>
              <a:spcAft>
                <a:spcPts val="0"/>
              </a:spcAft>
              <a:buNone/>
            </a:pPr>
            <a:r>
              <a:t/>
            </a:r>
            <a:endParaRPr b="1" sz="1200">
              <a:solidFill>
                <a:schemeClr val="dk1"/>
              </a:solidFill>
              <a:latin typeface="Raleway"/>
              <a:ea typeface="Raleway"/>
              <a:cs typeface="Raleway"/>
              <a:sym typeface="Raleway"/>
            </a:endParaRPr>
          </a:p>
          <a:p>
            <a:pPr indent="0" lvl="0" marL="0" rtl="0" algn="l">
              <a:spcBef>
                <a:spcPts val="0"/>
              </a:spcBef>
              <a:spcAft>
                <a:spcPts val="0"/>
              </a:spcAft>
              <a:buNone/>
            </a:pPr>
            <a:r>
              <a:rPr lang="ko" sz="1200">
                <a:solidFill>
                  <a:srgbClr val="191919"/>
                </a:solidFill>
                <a:latin typeface="Raleway"/>
                <a:ea typeface="Raleway"/>
                <a:cs typeface="Raleway"/>
                <a:sym typeface="Raleway"/>
              </a:rPr>
              <a:t>초음파 센서 : 재공의 갯수를 </a:t>
            </a:r>
            <a:endParaRPr sz="1200">
              <a:solidFill>
                <a:srgbClr val="191919"/>
              </a:solidFill>
              <a:latin typeface="Raleway"/>
              <a:ea typeface="Raleway"/>
              <a:cs typeface="Raleway"/>
              <a:sym typeface="Raleway"/>
            </a:endParaRPr>
          </a:p>
          <a:p>
            <a:pPr indent="0" lvl="0" marL="0" rtl="0" algn="l">
              <a:spcBef>
                <a:spcPts val="0"/>
              </a:spcBef>
              <a:spcAft>
                <a:spcPts val="0"/>
              </a:spcAft>
              <a:buNone/>
            </a:pPr>
            <a:r>
              <a:rPr lang="ko" sz="1200">
                <a:solidFill>
                  <a:srgbClr val="191919"/>
                </a:solidFill>
                <a:latin typeface="Raleway"/>
                <a:ea typeface="Raleway"/>
                <a:cs typeface="Raleway"/>
                <a:sym typeface="Raleway"/>
              </a:rPr>
              <a:t>                       측정합니다.</a:t>
            </a:r>
            <a:endParaRPr sz="1200">
              <a:solidFill>
                <a:srgbClr val="191919"/>
              </a:solidFill>
              <a:latin typeface="Raleway"/>
              <a:ea typeface="Raleway"/>
              <a:cs typeface="Raleway"/>
              <a:sym typeface="Raleway"/>
            </a:endParaRPr>
          </a:p>
          <a:p>
            <a:pPr indent="0" lvl="0" marL="0" rtl="0" algn="l">
              <a:spcBef>
                <a:spcPts val="0"/>
              </a:spcBef>
              <a:spcAft>
                <a:spcPts val="0"/>
              </a:spcAft>
              <a:buNone/>
            </a:pPr>
            <a:r>
              <a:t/>
            </a:r>
            <a:endParaRPr sz="1200">
              <a:solidFill>
                <a:srgbClr val="191919"/>
              </a:solidFill>
              <a:latin typeface="Raleway"/>
              <a:ea typeface="Raleway"/>
              <a:cs typeface="Raleway"/>
              <a:sym typeface="Raleway"/>
            </a:endParaRPr>
          </a:p>
          <a:p>
            <a:pPr indent="0" lvl="0" marL="0" rtl="0" algn="l">
              <a:spcBef>
                <a:spcPts val="0"/>
              </a:spcBef>
              <a:spcAft>
                <a:spcPts val="0"/>
              </a:spcAft>
              <a:buNone/>
            </a:pPr>
            <a:r>
              <a:rPr lang="ko" sz="1200">
                <a:solidFill>
                  <a:srgbClr val="191919"/>
                </a:solidFill>
                <a:latin typeface="Raleway"/>
                <a:ea typeface="Raleway"/>
                <a:cs typeface="Raleway"/>
                <a:sym typeface="Raleway"/>
              </a:rPr>
              <a:t>온도 센서  : 스팀기의 온도를            　　　　　 측정합니다.</a:t>
            </a:r>
            <a:endParaRPr sz="1200">
              <a:solidFill>
                <a:srgbClr val="191919"/>
              </a:solidFill>
              <a:latin typeface="Raleway"/>
              <a:ea typeface="Raleway"/>
              <a:cs typeface="Raleway"/>
              <a:sym typeface="Raleway"/>
            </a:endParaRPr>
          </a:p>
          <a:p>
            <a:pPr indent="0" lvl="0" marL="0" rtl="0" algn="l">
              <a:spcBef>
                <a:spcPts val="0"/>
              </a:spcBef>
              <a:spcAft>
                <a:spcPts val="0"/>
              </a:spcAft>
              <a:buNone/>
            </a:pPr>
            <a:r>
              <a:rPr lang="ko" sz="1200">
                <a:solidFill>
                  <a:srgbClr val="191919"/>
                </a:solidFill>
                <a:latin typeface="Raleway"/>
                <a:ea typeface="Raleway"/>
                <a:cs typeface="Raleway"/>
                <a:sym typeface="Raleway"/>
              </a:rPr>
              <a:t> </a:t>
            </a:r>
            <a:endParaRPr sz="1200">
              <a:solidFill>
                <a:srgbClr val="191919"/>
              </a:solidFill>
              <a:latin typeface="Raleway"/>
              <a:ea typeface="Raleway"/>
              <a:cs typeface="Raleway"/>
              <a:sym typeface="Raleway"/>
            </a:endParaRPr>
          </a:p>
          <a:p>
            <a:pPr indent="0" lvl="0" marL="0" rtl="0" algn="l">
              <a:spcBef>
                <a:spcPts val="0"/>
              </a:spcBef>
              <a:spcAft>
                <a:spcPts val="0"/>
              </a:spcAft>
              <a:buNone/>
            </a:pPr>
            <a:r>
              <a:rPr lang="ko" sz="1200">
                <a:solidFill>
                  <a:srgbClr val="191919"/>
                </a:solidFill>
                <a:latin typeface="Raleway"/>
                <a:ea typeface="Raleway"/>
                <a:cs typeface="Raleway"/>
                <a:sym typeface="Raleway"/>
              </a:rPr>
              <a:t>수심센서 : 기름의 용량을                  　　　　　측정합니다.</a:t>
            </a:r>
            <a:endParaRPr sz="1200">
              <a:solidFill>
                <a:srgbClr val="191919"/>
              </a:solidFill>
              <a:latin typeface="Raleway"/>
              <a:ea typeface="Raleway"/>
              <a:cs typeface="Raleway"/>
              <a:sym typeface="Raleway"/>
            </a:endParaRPr>
          </a:p>
          <a:p>
            <a:pPr indent="0" lvl="0" marL="0" rtl="0" algn="l">
              <a:spcBef>
                <a:spcPts val="0"/>
              </a:spcBef>
              <a:spcAft>
                <a:spcPts val="0"/>
              </a:spcAft>
              <a:buNone/>
            </a:pPr>
            <a:r>
              <a:t/>
            </a:r>
            <a:endParaRPr sz="1200">
              <a:latin typeface="Raleway"/>
              <a:ea typeface="Raleway"/>
              <a:cs typeface="Raleway"/>
              <a:sym typeface="Raleway"/>
            </a:endParaRPr>
          </a:p>
          <a:p>
            <a:pPr indent="0" lvl="0" marL="0" rtl="0" algn="l">
              <a:spcBef>
                <a:spcPts val="0"/>
              </a:spcBef>
              <a:spcAft>
                <a:spcPts val="0"/>
              </a:spcAft>
              <a:buNone/>
            </a:pPr>
            <a:r>
              <a:t/>
            </a:r>
            <a:endParaRPr sz="1200">
              <a:latin typeface="Raleway"/>
              <a:ea typeface="Raleway"/>
              <a:cs typeface="Raleway"/>
              <a:sym typeface="Raleway"/>
            </a:endParaRPr>
          </a:p>
          <a:p>
            <a:pPr indent="0" lvl="0" marL="0" rtl="0" algn="l">
              <a:spcBef>
                <a:spcPts val="0"/>
              </a:spcBef>
              <a:spcAft>
                <a:spcPts val="0"/>
              </a:spcAft>
              <a:buNone/>
            </a:pPr>
            <a:r>
              <a:t/>
            </a:r>
            <a:endParaRPr sz="1200">
              <a:latin typeface="Raleway"/>
              <a:ea typeface="Raleway"/>
              <a:cs typeface="Raleway"/>
              <a:sym typeface="Ralew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6" name="Shape 1526"/>
        <p:cNvGrpSpPr/>
        <p:nvPr/>
      </p:nvGrpSpPr>
      <p:grpSpPr>
        <a:xfrm>
          <a:off x="0" y="0"/>
          <a:ext cx="0" cy="0"/>
          <a:chOff x="0" y="0"/>
          <a:chExt cx="0" cy="0"/>
        </a:xfrm>
      </p:grpSpPr>
      <p:sp>
        <p:nvSpPr>
          <p:cNvPr id="1527" name="Google Shape;1527;p57"/>
          <p:cNvSpPr txBox="1"/>
          <p:nvPr/>
        </p:nvSpPr>
        <p:spPr>
          <a:xfrm>
            <a:off x="2542300" y="456875"/>
            <a:ext cx="3920400" cy="231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7000">
                <a:solidFill>
                  <a:schemeClr val="dk1"/>
                </a:solidFill>
                <a:latin typeface="Raleway"/>
                <a:ea typeface="Raleway"/>
                <a:cs typeface="Raleway"/>
                <a:sym typeface="Raleway"/>
              </a:rPr>
              <a:t>시연</a:t>
            </a:r>
            <a:endParaRPr b="1" sz="7000">
              <a:solidFill>
                <a:schemeClr val="dk1"/>
              </a:solidFill>
              <a:latin typeface="Raleway"/>
              <a:ea typeface="Raleway"/>
              <a:cs typeface="Raleway"/>
              <a:sym typeface="Ralewa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1" name="Shape 1531"/>
        <p:cNvGrpSpPr/>
        <p:nvPr/>
      </p:nvGrpSpPr>
      <p:grpSpPr>
        <a:xfrm>
          <a:off x="0" y="0"/>
          <a:ext cx="0" cy="0"/>
          <a:chOff x="0" y="0"/>
          <a:chExt cx="0" cy="0"/>
        </a:xfrm>
      </p:grpSpPr>
      <p:sp>
        <p:nvSpPr>
          <p:cNvPr id="1532" name="Google Shape;1532;p58"/>
          <p:cNvSpPr txBox="1"/>
          <p:nvPr>
            <p:ph type="title"/>
          </p:nvPr>
        </p:nvSpPr>
        <p:spPr>
          <a:xfrm>
            <a:off x="4654681" y="1894975"/>
            <a:ext cx="3559800" cy="94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김동후</a:t>
            </a:r>
            <a:endParaRPr/>
          </a:p>
        </p:txBody>
      </p:sp>
      <p:sp>
        <p:nvSpPr>
          <p:cNvPr id="1533" name="Google Shape;1533;p58"/>
          <p:cNvSpPr txBox="1"/>
          <p:nvPr>
            <p:ph idx="2" type="title"/>
          </p:nvPr>
        </p:nvSpPr>
        <p:spPr>
          <a:xfrm>
            <a:off x="1777700" y="1894975"/>
            <a:ext cx="1986600" cy="94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ko" sz="4600"/>
              <a:t>01</a:t>
            </a:r>
            <a:endParaRPr sz="4600"/>
          </a:p>
        </p:txBody>
      </p:sp>
      <p:sp>
        <p:nvSpPr>
          <p:cNvPr id="1534" name="Google Shape;1534;p58"/>
          <p:cNvSpPr txBox="1"/>
          <p:nvPr>
            <p:ph idx="1" type="subTitle"/>
          </p:nvPr>
        </p:nvSpPr>
        <p:spPr>
          <a:xfrm>
            <a:off x="1777700" y="2839732"/>
            <a:ext cx="64362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ko"/>
              <a:t>재고 관리 , 주문관리 , 차트</a:t>
            </a:r>
            <a:endParaRPr/>
          </a:p>
        </p:txBody>
      </p:sp>
      <p:cxnSp>
        <p:nvCxnSpPr>
          <p:cNvPr id="1535" name="Google Shape;1535;p58"/>
          <p:cNvCxnSpPr>
            <a:stCxn id="1533" idx="3"/>
            <a:endCxn id="1532" idx="1"/>
          </p:cNvCxnSpPr>
          <p:nvPr/>
        </p:nvCxnSpPr>
        <p:spPr>
          <a:xfrm>
            <a:off x="3764300" y="2367325"/>
            <a:ext cx="890400" cy="0"/>
          </a:xfrm>
          <a:prstGeom prst="straightConnector1">
            <a:avLst/>
          </a:prstGeom>
          <a:noFill/>
          <a:ln cap="flat" cmpd="sng" w="9525">
            <a:solidFill>
              <a:schemeClr val="dk1"/>
            </a:solidFill>
            <a:prstDash val="solid"/>
            <a:round/>
            <a:headEnd len="med" w="med" type="oval"/>
            <a:tailEnd len="med" w="med" type="oval"/>
          </a:ln>
        </p:spPr>
      </p:cxnSp>
      <p:cxnSp>
        <p:nvCxnSpPr>
          <p:cNvPr id="1536" name="Google Shape;1536;p58"/>
          <p:cNvCxnSpPr>
            <a:endCxn id="1533" idx="1"/>
          </p:cNvCxnSpPr>
          <p:nvPr/>
        </p:nvCxnSpPr>
        <p:spPr>
          <a:xfrm>
            <a:off x="-414100" y="2367325"/>
            <a:ext cx="2191800" cy="0"/>
          </a:xfrm>
          <a:prstGeom prst="straightConnector1">
            <a:avLst/>
          </a:prstGeom>
          <a:noFill/>
          <a:ln cap="flat" cmpd="sng" w="9525">
            <a:solidFill>
              <a:schemeClr val="dk1"/>
            </a:solidFill>
            <a:prstDash val="solid"/>
            <a:round/>
            <a:headEnd len="med" w="med" type="oval"/>
            <a:tailEnd len="med" w="med" type="oval"/>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0" name="Shape 1540"/>
        <p:cNvGrpSpPr/>
        <p:nvPr/>
      </p:nvGrpSpPr>
      <p:grpSpPr>
        <a:xfrm>
          <a:off x="0" y="0"/>
          <a:ext cx="0" cy="0"/>
          <a:chOff x="0" y="0"/>
          <a:chExt cx="0" cy="0"/>
        </a:xfrm>
      </p:grpSpPr>
      <p:sp>
        <p:nvSpPr>
          <p:cNvPr id="1541" name="Google Shape;1541;p59"/>
          <p:cNvSpPr/>
          <p:nvPr/>
        </p:nvSpPr>
        <p:spPr>
          <a:xfrm>
            <a:off x="5759088" y="1387359"/>
            <a:ext cx="500700" cy="5007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9"/>
          <p:cNvSpPr/>
          <p:nvPr/>
        </p:nvSpPr>
        <p:spPr>
          <a:xfrm>
            <a:off x="791063" y="1391122"/>
            <a:ext cx="500700" cy="5007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9"/>
          <p:cNvSpPr txBox="1"/>
          <p:nvPr>
            <p:ph idx="1" type="subTitle"/>
          </p:nvPr>
        </p:nvSpPr>
        <p:spPr>
          <a:xfrm>
            <a:off x="791075" y="2257524"/>
            <a:ext cx="1973100" cy="16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1. </a:t>
            </a:r>
            <a:r>
              <a:rPr lang="ko"/>
              <a:t>재고에 대한 입,출고 </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2. 재고 변화량에 대한 관리</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3. 공정이 진행 될 때에 재고 수량 변화 </a:t>
            </a:r>
            <a:endParaRPr/>
          </a:p>
        </p:txBody>
      </p:sp>
      <p:sp>
        <p:nvSpPr>
          <p:cNvPr id="1544" name="Google Shape;1544;p59"/>
          <p:cNvSpPr txBox="1"/>
          <p:nvPr>
            <p:ph idx="2" type="subTitle"/>
          </p:nvPr>
        </p:nvSpPr>
        <p:spPr>
          <a:xfrm>
            <a:off x="3264375" y="2257526"/>
            <a:ext cx="1973100" cy="16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1. 주문 들어왔을 때 주문 추가</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2. 주문명을 통해 출고하여 주문의 상태 변화</a:t>
            </a:r>
            <a:endParaRPr/>
          </a:p>
          <a:p>
            <a:pPr indent="0" lvl="0" marL="0" rtl="0" algn="l">
              <a:spcBef>
                <a:spcPts val="0"/>
              </a:spcBef>
              <a:spcAft>
                <a:spcPts val="0"/>
              </a:spcAft>
              <a:buNone/>
            </a:pPr>
            <a:r>
              <a:t/>
            </a:r>
            <a:endParaRPr/>
          </a:p>
        </p:txBody>
      </p:sp>
      <p:sp>
        <p:nvSpPr>
          <p:cNvPr id="1545" name="Google Shape;1545;p59"/>
          <p:cNvSpPr txBox="1"/>
          <p:nvPr>
            <p:ph idx="3" type="subTitle"/>
          </p:nvPr>
        </p:nvSpPr>
        <p:spPr>
          <a:xfrm>
            <a:off x="5737675" y="2257525"/>
            <a:ext cx="1973100" cy="16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1. </a:t>
            </a:r>
            <a:r>
              <a:rPr lang="ko"/>
              <a:t>재고 수량에 대한 데이터들을 차트로 시각화</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2.각 검사 별 데이터들을 차트로 시각화</a:t>
            </a:r>
            <a:endParaRPr/>
          </a:p>
        </p:txBody>
      </p:sp>
      <p:sp>
        <p:nvSpPr>
          <p:cNvPr id="1546" name="Google Shape;1546;p59"/>
          <p:cNvSpPr txBox="1"/>
          <p:nvPr>
            <p:ph idx="4" type="subTitle"/>
          </p:nvPr>
        </p:nvSpPr>
        <p:spPr>
          <a:xfrm>
            <a:off x="791075" y="1891825"/>
            <a:ext cx="19731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재고 관리</a:t>
            </a:r>
            <a:endParaRPr/>
          </a:p>
        </p:txBody>
      </p:sp>
      <p:sp>
        <p:nvSpPr>
          <p:cNvPr id="1547" name="Google Shape;1547;p59"/>
          <p:cNvSpPr txBox="1"/>
          <p:nvPr>
            <p:ph idx="5" type="subTitle"/>
          </p:nvPr>
        </p:nvSpPr>
        <p:spPr>
          <a:xfrm>
            <a:off x="3264375" y="1891825"/>
            <a:ext cx="19731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주문 관리</a:t>
            </a:r>
            <a:endParaRPr/>
          </a:p>
        </p:txBody>
      </p:sp>
      <p:sp>
        <p:nvSpPr>
          <p:cNvPr id="1548" name="Google Shape;1548;p59"/>
          <p:cNvSpPr txBox="1"/>
          <p:nvPr>
            <p:ph idx="6" type="subTitle"/>
          </p:nvPr>
        </p:nvSpPr>
        <p:spPr>
          <a:xfrm>
            <a:off x="5737675" y="1891825"/>
            <a:ext cx="19731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차트</a:t>
            </a:r>
            <a:endParaRPr/>
          </a:p>
        </p:txBody>
      </p:sp>
      <p:sp>
        <p:nvSpPr>
          <p:cNvPr id="1549" name="Google Shape;1549;p59"/>
          <p:cNvSpPr/>
          <p:nvPr/>
        </p:nvSpPr>
        <p:spPr>
          <a:xfrm>
            <a:off x="3264363" y="1387272"/>
            <a:ext cx="500700" cy="5007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50" name="Google Shape;1550;p59"/>
          <p:cNvCxnSpPr>
            <a:endCxn id="1545" idx="3"/>
          </p:cNvCxnSpPr>
          <p:nvPr/>
        </p:nvCxnSpPr>
        <p:spPr>
          <a:xfrm rot="10800000">
            <a:off x="7710775" y="3063025"/>
            <a:ext cx="1665600" cy="0"/>
          </a:xfrm>
          <a:prstGeom prst="straightConnector1">
            <a:avLst/>
          </a:prstGeom>
          <a:noFill/>
          <a:ln cap="flat" cmpd="sng" w="9525">
            <a:solidFill>
              <a:schemeClr val="dk1"/>
            </a:solidFill>
            <a:prstDash val="solid"/>
            <a:round/>
            <a:headEnd len="med" w="med" type="oval"/>
            <a:tailEnd len="med" w="med" type="oval"/>
          </a:ln>
        </p:spPr>
      </p:cxnSp>
      <p:cxnSp>
        <p:nvCxnSpPr>
          <p:cNvPr id="1551" name="Google Shape;1551;p59"/>
          <p:cNvCxnSpPr>
            <a:stCxn id="1543" idx="1"/>
          </p:cNvCxnSpPr>
          <p:nvPr/>
        </p:nvCxnSpPr>
        <p:spPr>
          <a:xfrm rot="10800000">
            <a:off x="-110425" y="3063024"/>
            <a:ext cx="901500" cy="0"/>
          </a:xfrm>
          <a:prstGeom prst="straightConnector1">
            <a:avLst/>
          </a:prstGeom>
          <a:noFill/>
          <a:ln cap="flat" cmpd="sng" w="9525">
            <a:solidFill>
              <a:schemeClr val="dk1"/>
            </a:solidFill>
            <a:prstDash val="solid"/>
            <a:round/>
            <a:headEnd len="med" w="med" type="oval"/>
            <a:tailEnd len="med" w="med" type="oval"/>
          </a:ln>
        </p:spPr>
      </p:cxnSp>
      <p:sp>
        <p:nvSpPr>
          <p:cNvPr id="1552" name="Google Shape;1552;p59"/>
          <p:cNvSpPr txBox="1"/>
          <p:nvPr>
            <p:ph type="title"/>
          </p:nvPr>
        </p:nvSpPr>
        <p:spPr>
          <a:xfrm>
            <a:off x="720000" y="407675"/>
            <a:ext cx="7704000" cy="6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담당 파트</a:t>
            </a:r>
            <a:endParaRPr/>
          </a:p>
        </p:txBody>
      </p:sp>
      <p:grpSp>
        <p:nvGrpSpPr>
          <p:cNvPr id="1553" name="Google Shape;1553;p59"/>
          <p:cNvGrpSpPr/>
          <p:nvPr/>
        </p:nvGrpSpPr>
        <p:grpSpPr>
          <a:xfrm>
            <a:off x="816768" y="1416324"/>
            <a:ext cx="453581" cy="446401"/>
            <a:chOff x="5053900" y="4993700"/>
            <a:chExt cx="483150" cy="483275"/>
          </a:xfrm>
        </p:grpSpPr>
        <p:sp>
          <p:nvSpPr>
            <p:cNvPr id="1554" name="Google Shape;1554;p59"/>
            <p:cNvSpPr/>
            <p:nvPr/>
          </p:nvSpPr>
          <p:spPr>
            <a:xfrm>
              <a:off x="5053900" y="4993700"/>
              <a:ext cx="483150" cy="483275"/>
            </a:xfrm>
            <a:custGeom>
              <a:rect b="b" l="l" r="r" t="t"/>
              <a:pathLst>
                <a:path extrusionOk="0" h="19331" w="19326">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2" y="3366"/>
                  </a:moveTo>
                  <a:lnTo>
                    <a:pt x="13033" y="7445"/>
                  </a:lnTo>
                  <a:lnTo>
                    <a:pt x="9467" y="9230"/>
                  </a:lnTo>
                  <a:lnTo>
                    <a:pt x="1779" y="5208"/>
                  </a:lnTo>
                  <a:lnTo>
                    <a:pt x="5222"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9" y="17953"/>
                  </a:lnTo>
                  <a:lnTo>
                    <a:pt x="10029"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8" y="172"/>
                  </a:cubicBezTo>
                  <a:lnTo>
                    <a:pt x="765" y="4468"/>
                  </a:lnTo>
                  <a:cubicBezTo>
                    <a:pt x="294" y="4719"/>
                    <a:pt x="1" y="5208"/>
                    <a:pt x="1" y="5739"/>
                  </a:cubicBezTo>
                  <a:lnTo>
                    <a:pt x="1" y="13638"/>
                  </a:lnTo>
                  <a:cubicBezTo>
                    <a:pt x="1" y="14173"/>
                    <a:pt x="297" y="14665"/>
                    <a:pt x="771" y="14913"/>
                  </a:cubicBezTo>
                  <a:lnTo>
                    <a:pt x="8797"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3" y="53"/>
                    <a:pt x="9698" y="0"/>
                    <a:pt x="94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55" name="Google Shape;1555;p59"/>
            <p:cNvSpPr/>
            <p:nvPr/>
          </p:nvSpPr>
          <p:spPr>
            <a:xfrm>
              <a:off x="5123725" y="5264025"/>
              <a:ext cx="105200" cy="61775"/>
            </a:xfrm>
            <a:custGeom>
              <a:rect b="b" l="l" r="r" t="t"/>
              <a:pathLst>
                <a:path extrusionOk="0" h="2471" w="4208">
                  <a:moveTo>
                    <a:pt x="3561" y="1"/>
                  </a:moveTo>
                  <a:cubicBezTo>
                    <a:pt x="3462" y="1"/>
                    <a:pt x="3362" y="26"/>
                    <a:pt x="3271" y="81"/>
                  </a:cubicBezTo>
                  <a:lnTo>
                    <a:pt x="1523" y="1122"/>
                  </a:lnTo>
                  <a:lnTo>
                    <a:pt x="1139" y="449"/>
                  </a:lnTo>
                  <a:cubicBezTo>
                    <a:pt x="1035" y="266"/>
                    <a:pt x="844" y="162"/>
                    <a:pt x="647" y="162"/>
                  </a:cubicBezTo>
                  <a:cubicBezTo>
                    <a:pt x="551" y="162"/>
                    <a:pt x="455" y="187"/>
                    <a:pt x="366" y="238"/>
                  </a:cubicBezTo>
                  <a:cubicBezTo>
                    <a:pt x="95" y="392"/>
                    <a:pt x="1" y="736"/>
                    <a:pt x="155" y="1008"/>
                  </a:cubicBezTo>
                  <a:lnTo>
                    <a:pt x="825" y="2185"/>
                  </a:lnTo>
                  <a:lnTo>
                    <a:pt x="831" y="2191"/>
                  </a:lnTo>
                  <a:cubicBezTo>
                    <a:pt x="831" y="2194"/>
                    <a:pt x="831" y="2194"/>
                    <a:pt x="831" y="2194"/>
                  </a:cubicBezTo>
                  <a:cubicBezTo>
                    <a:pt x="834" y="2200"/>
                    <a:pt x="837" y="2203"/>
                    <a:pt x="840" y="2206"/>
                  </a:cubicBezTo>
                  <a:lnTo>
                    <a:pt x="849" y="2224"/>
                  </a:lnTo>
                  <a:lnTo>
                    <a:pt x="861" y="2240"/>
                  </a:lnTo>
                  <a:lnTo>
                    <a:pt x="874" y="2255"/>
                  </a:lnTo>
                  <a:lnTo>
                    <a:pt x="883" y="2270"/>
                  </a:lnTo>
                  <a:lnTo>
                    <a:pt x="898" y="2282"/>
                  </a:lnTo>
                  <a:lnTo>
                    <a:pt x="910" y="2297"/>
                  </a:lnTo>
                  <a:lnTo>
                    <a:pt x="922" y="2312"/>
                  </a:lnTo>
                  <a:lnTo>
                    <a:pt x="937" y="2324"/>
                  </a:lnTo>
                  <a:lnTo>
                    <a:pt x="949" y="2336"/>
                  </a:lnTo>
                  <a:lnTo>
                    <a:pt x="964" y="2348"/>
                  </a:lnTo>
                  <a:cubicBezTo>
                    <a:pt x="970" y="2351"/>
                    <a:pt x="973" y="2354"/>
                    <a:pt x="979" y="2357"/>
                  </a:cubicBezTo>
                  <a:lnTo>
                    <a:pt x="994" y="2369"/>
                  </a:lnTo>
                  <a:lnTo>
                    <a:pt x="1009" y="2378"/>
                  </a:lnTo>
                  <a:lnTo>
                    <a:pt x="1028" y="2391"/>
                  </a:lnTo>
                  <a:lnTo>
                    <a:pt x="1040" y="2400"/>
                  </a:lnTo>
                  <a:lnTo>
                    <a:pt x="1058" y="2409"/>
                  </a:lnTo>
                  <a:lnTo>
                    <a:pt x="1073" y="2415"/>
                  </a:lnTo>
                  <a:cubicBezTo>
                    <a:pt x="1079" y="2418"/>
                    <a:pt x="1085" y="2421"/>
                    <a:pt x="1091" y="2424"/>
                  </a:cubicBezTo>
                  <a:lnTo>
                    <a:pt x="1106" y="2430"/>
                  </a:lnTo>
                  <a:lnTo>
                    <a:pt x="1124" y="2436"/>
                  </a:lnTo>
                  <a:lnTo>
                    <a:pt x="1139" y="2442"/>
                  </a:lnTo>
                  <a:lnTo>
                    <a:pt x="1160" y="2448"/>
                  </a:lnTo>
                  <a:lnTo>
                    <a:pt x="1176" y="2454"/>
                  </a:lnTo>
                  <a:lnTo>
                    <a:pt x="1197" y="2457"/>
                  </a:lnTo>
                  <a:lnTo>
                    <a:pt x="1212" y="2460"/>
                  </a:lnTo>
                  <a:lnTo>
                    <a:pt x="1233" y="2463"/>
                  </a:lnTo>
                  <a:lnTo>
                    <a:pt x="1245" y="2466"/>
                  </a:lnTo>
                  <a:cubicBezTo>
                    <a:pt x="1254" y="2466"/>
                    <a:pt x="1263" y="2466"/>
                    <a:pt x="1269" y="2469"/>
                  </a:cubicBezTo>
                  <a:cubicBezTo>
                    <a:pt x="1272" y="2470"/>
                    <a:pt x="1274" y="2470"/>
                    <a:pt x="1276" y="2470"/>
                  </a:cubicBezTo>
                  <a:cubicBezTo>
                    <a:pt x="1279" y="2470"/>
                    <a:pt x="1279" y="2469"/>
                    <a:pt x="1281" y="2469"/>
                  </a:cubicBezTo>
                  <a:lnTo>
                    <a:pt x="1369" y="2469"/>
                  </a:lnTo>
                  <a:lnTo>
                    <a:pt x="1393" y="2466"/>
                  </a:lnTo>
                  <a:lnTo>
                    <a:pt x="1408" y="2463"/>
                  </a:lnTo>
                  <a:cubicBezTo>
                    <a:pt x="1414" y="2463"/>
                    <a:pt x="1420" y="2463"/>
                    <a:pt x="1426" y="2460"/>
                  </a:cubicBezTo>
                  <a:lnTo>
                    <a:pt x="1444" y="2457"/>
                  </a:lnTo>
                  <a:lnTo>
                    <a:pt x="1462" y="2451"/>
                  </a:lnTo>
                  <a:lnTo>
                    <a:pt x="1480" y="2448"/>
                  </a:lnTo>
                  <a:lnTo>
                    <a:pt x="1499" y="2442"/>
                  </a:lnTo>
                  <a:lnTo>
                    <a:pt x="1517" y="2436"/>
                  </a:lnTo>
                  <a:cubicBezTo>
                    <a:pt x="1523" y="2433"/>
                    <a:pt x="1529" y="2430"/>
                    <a:pt x="1535" y="2427"/>
                  </a:cubicBezTo>
                  <a:lnTo>
                    <a:pt x="1553" y="2421"/>
                  </a:lnTo>
                  <a:lnTo>
                    <a:pt x="1568" y="2412"/>
                  </a:lnTo>
                  <a:lnTo>
                    <a:pt x="1586" y="2403"/>
                  </a:lnTo>
                  <a:cubicBezTo>
                    <a:pt x="1589" y="2403"/>
                    <a:pt x="1595" y="2400"/>
                    <a:pt x="1598" y="2397"/>
                  </a:cubicBezTo>
                  <a:cubicBezTo>
                    <a:pt x="1600" y="2395"/>
                    <a:pt x="1600" y="2395"/>
                    <a:pt x="1601" y="2395"/>
                  </a:cubicBezTo>
                  <a:cubicBezTo>
                    <a:pt x="1601" y="2395"/>
                    <a:pt x="1601" y="2395"/>
                    <a:pt x="1601" y="2394"/>
                  </a:cubicBezTo>
                  <a:lnTo>
                    <a:pt x="1607" y="2391"/>
                  </a:lnTo>
                  <a:lnTo>
                    <a:pt x="3851" y="1053"/>
                  </a:lnTo>
                  <a:cubicBezTo>
                    <a:pt x="4119" y="893"/>
                    <a:pt x="4207" y="546"/>
                    <a:pt x="4047" y="277"/>
                  </a:cubicBezTo>
                  <a:cubicBezTo>
                    <a:pt x="3941" y="99"/>
                    <a:pt x="3753" y="1"/>
                    <a:pt x="35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556" name="Google Shape;1556;p59"/>
          <p:cNvGrpSpPr/>
          <p:nvPr/>
        </p:nvGrpSpPr>
        <p:grpSpPr>
          <a:xfrm>
            <a:off x="3291684" y="1416386"/>
            <a:ext cx="439194" cy="435610"/>
            <a:chOff x="-60988625" y="2310475"/>
            <a:chExt cx="316650" cy="311150"/>
          </a:xfrm>
        </p:grpSpPr>
        <p:sp>
          <p:nvSpPr>
            <p:cNvPr id="1557" name="Google Shape;1557;p59"/>
            <p:cNvSpPr/>
            <p:nvPr/>
          </p:nvSpPr>
          <p:spPr>
            <a:xfrm>
              <a:off x="-60988625" y="2310475"/>
              <a:ext cx="311125" cy="311150"/>
            </a:xfrm>
            <a:custGeom>
              <a:rect b="b" l="l" r="r" t="t"/>
              <a:pathLst>
                <a:path extrusionOk="0" h="12446" w="12445">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9"/>
            <p:cNvSpPr/>
            <p:nvPr/>
          </p:nvSpPr>
          <p:spPr>
            <a:xfrm>
              <a:off x="-60947675" y="2353025"/>
              <a:ext cx="145725" cy="20500"/>
            </a:xfrm>
            <a:custGeom>
              <a:rect b="b" l="l" r="r" t="t"/>
              <a:pathLst>
                <a:path extrusionOk="0" h="820" w="5829">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9"/>
            <p:cNvSpPr/>
            <p:nvPr/>
          </p:nvSpPr>
          <p:spPr>
            <a:xfrm>
              <a:off x="-60947675" y="2415250"/>
              <a:ext cx="145725" cy="20500"/>
            </a:xfrm>
            <a:custGeom>
              <a:rect b="b" l="l" r="r" t="t"/>
              <a:pathLst>
                <a:path extrusionOk="0" h="820" w="5829">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9"/>
            <p:cNvSpPr/>
            <p:nvPr/>
          </p:nvSpPr>
          <p:spPr>
            <a:xfrm>
              <a:off x="-60947675" y="2475875"/>
              <a:ext cx="145725" cy="22100"/>
            </a:xfrm>
            <a:custGeom>
              <a:rect b="b" l="l" r="r" t="t"/>
              <a:pathLst>
                <a:path extrusionOk="0" h="884" w="5829">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9"/>
            <p:cNvSpPr/>
            <p:nvPr/>
          </p:nvSpPr>
          <p:spPr>
            <a:xfrm>
              <a:off x="-60947675" y="2538100"/>
              <a:ext cx="145725" cy="22075"/>
            </a:xfrm>
            <a:custGeom>
              <a:rect b="b" l="l" r="r" t="t"/>
              <a:pathLst>
                <a:path extrusionOk="0" h="883" w="5829">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9"/>
            <p:cNvSpPr/>
            <p:nvPr/>
          </p:nvSpPr>
          <p:spPr>
            <a:xfrm>
              <a:off x="-60740525" y="2312050"/>
              <a:ext cx="68550" cy="233950"/>
            </a:xfrm>
            <a:custGeom>
              <a:rect b="b" l="l" r="r" t="t"/>
              <a:pathLst>
                <a:path extrusionOk="0" h="9358" w="2742">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3" name="Google Shape;1563;p59"/>
          <p:cNvGrpSpPr/>
          <p:nvPr/>
        </p:nvGrpSpPr>
        <p:grpSpPr>
          <a:xfrm>
            <a:off x="5786239" y="1416296"/>
            <a:ext cx="446413" cy="442803"/>
            <a:chOff x="-61783350" y="2297100"/>
            <a:chExt cx="316650" cy="316650"/>
          </a:xfrm>
        </p:grpSpPr>
        <p:sp>
          <p:nvSpPr>
            <p:cNvPr id="1564" name="Google Shape;1564;p59"/>
            <p:cNvSpPr/>
            <p:nvPr/>
          </p:nvSpPr>
          <p:spPr>
            <a:xfrm>
              <a:off x="-61783350" y="2297100"/>
              <a:ext cx="316650" cy="316650"/>
            </a:xfrm>
            <a:custGeom>
              <a:rect b="b" l="l" r="r" t="t"/>
              <a:pathLst>
                <a:path extrusionOk="0" h="12666" w="12666">
                  <a:moveTo>
                    <a:pt x="379" y="0"/>
                  </a:moveTo>
                  <a:cubicBezTo>
                    <a:pt x="158" y="0"/>
                    <a:pt x="1" y="189"/>
                    <a:pt x="1" y="441"/>
                  </a:cubicBezTo>
                  <a:lnTo>
                    <a:pt x="1" y="12287"/>
                  </a:lnTo>
                  <a:cubicBezTo>
                    <a:pt x="1" y="12508"/>
                    <a:pt x="190" y="12665"/>
                    <a:pt x="379" y="12665"/>
                  </a:cubicBezTo>
                  <a:lnTo>
                    <a:pt x="12256" y="12665"/>
                  </a:lnTo>
                  <a:cubicBezTo>
                    <a:pt x="12477" y="12665"/>
                    <a:pt x="12666" y="12476"/>
                    <a:pt x="12666" y="12287"/>
                  </a:cubicBezTo>
                  <a:cubicBezTo>
                    <a:pt x="12634" y="12098"/>
                    <a:pt x="12477" y="11878"/>
                    <a:pt x="12256" y="11878"/>
                  </a:cubicBezTo>
                  <a:lnTo>
                    <a:pt x="820" y="11878"/>
                  </a:lnTo>
                  <a:lnTo>
                    <a:pt x="820" y="441"/>
                  </a:lnTo>
                  <a:cubicBezTo>
                    <a:pt x="820" y="189"/>
                    <a:pt x="631" y="0"/>
                    <a:pt x="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9"/>
            <p:cNvSpPr/>
            <p:nvPr/>
          </p:nvSpPr>
          <p:spPr>
            <a:xfrm>
              <a:off x="-61742375" y="2387675"/>
              <a:ext cx="275675" cy="151250"/>
            </a:xfrm>
            <a:custGeom>
              <a:rect b="b" l="l" r="r" t="t"/>
              <a:pathLst>
                <a:path extrusionOk="0" h="6050" w="11027">
                  <a:moveTo>
                    <a:pt x="9767" y="788"/>
                  </a:moveTo>
                  <a:cubicBezTo>
                    <a:pt x="10019" y="788"/>
                    <a:pt x="10208" y="977"/>
                    <a:pt x="10208" y="1229"/>
                  </a:cubicBezTo>
                  <a:cubicBezTo>
                    <a:pt x="10176" y="1450"/>
                    <a:pt x="10019" y="1639"/>
                    <a:pt x="9767" y="1639"/>
                  </a:cubicBezTo>
                  <a:cubicBezTo>
                    <a:pt x="9546" y="1639"/>
                    <a:pt x="9389" y="1450"/>
                    <a:pt x="9389" y="1229"/>
                  </a:cubicBezTo>
                  <a:cubicBezTo>
                    <a:pt x="9389" y="977"/>
                    <a:pt x="9578" y="788"/>
                    <a:pt x="9767" y="788"/>
                  </a:cubicBezTo>
                  <a:close/>
                  <a:moveTo>
                    <a:pt x="4001" y="1607"/>
                  </a:moveTo>
                  <a:cubicBezTo>
                    <a:pt x="4222" y="1607"/>
                    <a:pt x="4379" y="1796"/>
                    <a:pt x="4379" y="2048"/>
                  </a:cubicBezTo>
                  <a:cubicBezTo>
                    <a:pt x="4379" y="2269"/>
                    <a:pt x="4222" y="2489"/>
                    <a:pt x="4001" y="2489"/>
                  </a:cubicBezTo>
                  <a:cubicBezTo>
                    <a:pt x="3749" y="2489"/>
                    <a:pt x="3560" y="2269"/>
                    <a:pt x="3560" y="2048"/>
                  </a:cubicBezTo>
                  <a:cubicBezTo>
                    <a:pt x="3560" y="1796"/>
                    <a:pt x="3749" y="1607"/>
                    <a:pt x="4001" y="1607"/>
                  </a:cubicBezTo>
                  <a:close/>
                  <a:moveTo>
                    <a:pt x="6459" y="4128"/>
                  </a:moveTo>
                  <a:cubicBezTo>
                    <a:pt x="6679" y="4128"/>
                    <a:pt x="6900" y="4317"/>
                    <a:pt x="6900" y="4569"/>
                  </a:cubicBezTo>
                  <a:cubicBezTo>
                    <a:pt x="6868" y="4758"/>
                    <a:pt x="6711" y="4947"/>
                    <a:pt x="6459" y="4947"/>
                  </a:cubicBezTo>
                  <a:cubicBezTo>
                    <a:pt x="6238" y="4947"/>
                    <a:pt x="6081" y="4758"/>
                    <a:pt x="6081" y="4569"/>
                  </a:cubicBezTo>
                  <a:cubicBezTo>
                    <a:pt x="6081" y="4317"/>
                    <a:pt x="6270" y="4128"/>
                    <a:pt x="6459" y="4128"/>
                  </a:cubicBezTo>
                  <a:close/>
                  <a:moveTo>
                    <a:pt x="1229" y="4380"/>
                  </a:moveTo>
                  <a:cubicBezTo>
                    <a:pt x="1481" y="4380"/>
                    <a:pt x="1638" y="4569"/>
                    <a:pt x="1638" y="4789"/>
                  </a:cubicBezTo>
                  <a:cubicBezTo>
                    <a:pt x="1638" y="5041"/>
                    <a:pt x="1481" y="5230"/>
                    <a:pt x="1229" y="5230"/>
                  </a:cubicBezTo>
                  <a:cubicBezTo>
                    <a:pt x="1008" y="5230"/>
                    <a:pt x="788" y="5041"/>
                    <a:pt x="788" y="4789"/>
                  </a:cubicBezTo>
                  <a:cubicBezTo>
                    <a:pt x="788" y="4569"/>
                    <a:pt x="1008" y="4380"/>
                    <a:pt x="1229" y="4380"/>
                  </a:cubicBezTo>
                  <a:close/>
                  <a:moveTo>
                    <a:pt x="9767" y="0"/>
                  </a:moveTo>
                  <a:cubicBezTo>
                    <a:pt x="9105" y="0"/>
                    <a:pt x="8570" y="536"/>
                    <a:pt x="8570" y="1229"/>
                  </a:cubicBezTo>
                  <a:cubicBezTo>
                    <a:pt x="8570" y="1418"/>
                    <a:pt x="8601" y="1576"/>
                    <a:pt x="8664" y="1765"/>
                  </a:cubicBezTo>
                  <a:lnTo>
                    <a:pt x="7026" y="3434"/>
                  </a:lnTo>
                  <a:cubicBezTo>
                    <a:pt x="6868" y="3340"/>
                    <a:pt x="6679" y="3308"/>
                    <a:pt x="6459" y="3308"/>
                  </a:cubicBezTo>
                  <a:cubicBezTo>
                    <a:pt x="6270" y="3308"/>
                    <a:pt x="6112" y="3340"/>
                    <a:pt x="5923" y="3434"/>
                  </a:cubicBezTo>
                  <a:lnTo>
                    <a:pt x="5104" y="2584"/>
                  </a:lnTo>
                  <a:cubicBezTo>
                    <a:pt x="5167" y="2426"/>
                    <a:pt x="5199" y="2237"/>
                    <a:pt x="5199" y="2048"/>
                  </a:cubicBezTo>
                  <a:cubicBezTo>
                    <a:pt x="5199" y="1387"/>
                    <a:pt x="4663" y="788"/>
                    <a:pt x="4001" y="788"/>
                  </a:cubicBezTo>
                  <a:cubicBezTo>
                    <a:pt x="3308" y="788"/>
                    <a:pt x="2773" y="1324"/>
                    <a:pt x="2773" y="2048"/>
                  </a:cubicBezTo>
                  <a:cubicBezTo>
                    <a:pt x="2773" y="2237"/>
                    <a:pt x="2804" y="2395"/>
                    <a:pt x="2899" y="2584"/>
                  </a:cubicBezTo>
                  <a:lnTo>
                    <a:pt x="1796" y="3686"/>
                  </a:lnTo>
                  <a:cubicBezTo>
                    <a:pt x="1638" y="3623"/>
                    <a:pt x="1418" y="3592"/>
                    <a:pt x="1229" y="3592"/>
                  </a:cubicBezTo>
                  <a:cubicBezTo>
                    <a:pt x="567" y="3592"/>
                    <a:pt x="0" y="4128"/>
                    <a:pt x="0" y="4852"/>
                  </a:cubicBezTo>
                  <a:cubicBezTo>
                    <a:pt x="0" y="5514"/>
                    <a:pt x="567" y="6049"/>
                    <a:pt x="1229" y="6049"/>
                  </a:cubicBezTo>
                  <a:cubicBezTo>
                    <a:pt x="1890" y="6049"/>
                    <a:pt x="2458" y="5514"/>
                    <a:pt x="2458" y="4852"/>
                  </a:cubicBezTo>
                  <a:cubicBezTo>
                    <a:pt x="2458" y="4632"/>
                    <a:pt x="2426" y="4474"/>
                    <a:pt x="2332" y="4285"/>
                  </a:cubicBezTo>
                  <a:lnTo>
                    <a:pt x="3434" y="3182"/>
                  </a:lnTo>
                  <a:cubicBezTo>
                    <a:pt x="3592" y="3245"/>
                    <a:pt x="3781" y="3308"/>
                    <a:pt x="4001" y="3308"/>
                  </a:cubicBezTo>
                  <a:cubicBezTo>
                    <a:pt x="4190" y="3308"/>
                    <a:pt x="4348" y="3277"/>
                    <a:pt x="4537" y="3182"/>
                  </a:cubicBezTo>
                  <a:lnTo>
                    <a:pt x="5356" y="4001"/>
                  </a:lnTo>
                  <a:cubicBezTo>
                    <a:pt x="5293" y="4159"/>
                    <a:pt x="5262" y="4348"/>
                    <a:pt x="5262" y="4569"/>
                  </a:cubicBezTo>
                  <a:cubicBezTo>
                    <a:pt x="5262" y="5230"/>
                    <a:pt x="5797" y="5766"/>
                    <a:pt x="6459" y="5766"/>
                  </a:cubicBezTo>
                  <a:cubicBezTo>
                    <a:pt x="7152" y="5766"/>
                    <a:pt x="7687" y="5230"/>
                    <a:pt x="7687" y="4569"/>
                  </a:cubicBezTo>
                  <a:cubicBezTo>
                    <a:pt x="7687" y="4348"/>
                    <a:pt x="7656" y="4191"/>
                    <a:pt x="7561" y="4001"/>
                  </a:cubicBezTo>
                  <a:lnTo>
                    <a:pt x="9231" y="2363"/>
                  </a:lnTo>
                  <a:cubicBezTo>
                    <a:pt x="9389" y="2426"/>
                    <a:pt x="9578" y="2489"/>
                    <a:pt x="9767" y="2489"/>
                  </a:cubicBezTo>
                  <a:cubicBezTo>
                    <a:pt x="10460" y="2489"/>
                    <a:pt x="11027" y="1922"/>
                    <a:pt x="11027" y="1229"/>
                  </a:cubicBezTo>
                  <a:cubicBezTo>
                    <a:pt x="10995" y="536"/>
                    <a:pt x="10460" y="0"/>
                    <a:pt x="9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9" name="Shape 1569"/>
        <p:cNvGrpSpPr/>
        <p:nvPr/>
      </p:nvGrpSpPr>
      <p:grpSpPr>
        <a:xfrm>
          <a:off x="0" y="0"/>
          <a:ext cx="0" cy="0"/>
          <a:chOff x="0" y="0"/>
          <a:chExt cx="0" cy="0"/>
        </a:xfrm>
      </p:grpSpPr>
      <p:sp>
        <p:nvSpPr>
          <p:cNvPr id="1570" name="Google Shape;1570;p60"/>
          <p:cNvSpPr txBox="1"/>
          <p:nvPr>
            <p:ph type="title"/>
          </p:nvPr>
        </p:nvSpPr>
        <p:spPr>
          <a:xfrm>
            <a:off x="720000" y="407675"/>
            <a:ext cx="7704000" cy="6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재고 관리</a:t>
            </a:r>
            <a:endParaRPr b="0"/>
          </a:p>
        </p:txBody>
      </p:sp>
      <p:grpSp>
        <p:nvGrpSpPr>
          <p:cNvPr id="1571" name="Google Shape;1571;p60"/>
          <p:cNvGrpSpPr/>
          <p:nvPr/>
        </p:nvGrpSpPr>
        <p:grpSpPr>
          <a:xfrm>
            <a:off x="786250" y="1119275"/>
            <a:ext cx="4857274" cy="2774325"/>
            <a:chOff x="786250" y="1119275"/>
            <a:chExt cx="4857274" cy="2774325"/>
          </a:xfrm>
        </p:grpSpPr>
        <p:pic>
          <p:nvPicPr>
            <p:cNvPr id="1572" name="Google Shape;1572;p60"/>
            <p:cNvPicPr preferRelativeResize="0"/>
            <p:nvPr/>
          </p:nvPicPr>
          <p:blipFill>
            <a:blip r:embed="rId3">
              <a:alphaModFix/>
            </a:blip>
            <a:stretch>
              <a:fillRect/>
            </a:stretch>
          </p:blipFill>
          <p:spPr>
            <a:xfrm>
              <a:off x="786250" y="1119275"/>
              <a:ext cx="4857274" cy="2275725"/>
            </a:xfrm>
            <a:prstGeom prst="rect">
              <a:avLst/>
            </a:prstGeom>
            <a:noFill/>
            <a:ln cap="flat" cmpd="sng" w="9525">
              <a:solidFill>
                <a:schemeClr val="dk1"/>
              </a:solidFill>
              <a:prstDash val="solid"/>
              <a:round/>
              <a:headEnd len="sm" w="sm" type="none"/>
              <a:tailEnd len="sm" w="sm" type="none"/>
            </a:ln>
          </p:spPr>
        </p:pic>
        <p:sp>
          <p:nvSpPr>
            <p:cNvPr id="1573" name="Google Shape;1573;p60"/>
            <p:cNvSpPr txBox="1"/>
            <p:nvPr/>
          </p:nvSpPr>
          <p:spPr>
            <a:xfrm>
              <a:off x="786250" y="3496400"/>
              <a:ext cx="1508700" cy="397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ko" sz="1600">
                  <a:solidFill>
                    <a:schemeClr val="dk1"/>
                  </a:solidFill>
                  <a:latin typeface="Source Code Pro"/>
                  <a:ea typeface="Source Code Pro"/>
                  <a:cs typeface="Source Code Pro"/>
                  <a:sym typeface="Source Code Pro"/>
                </a:rPr>
                <a:t>Item 테이블</a:t>
              </a:r>
              <a:endParaRPr b="1" sz="1600">
                <a:solidFill>
                  <a:srgbClr val="191919"/>
                </a:solidFill>
                <a:latin typeface="Source Code Pro"/>
                <a:ea typeface="Source Code Pro"/>
                <a:cs typeface="Source Code Pro"/>
                <a:sym typeface="Source Code Pro"/>
              </a:endParaRPr>
            </a:p>
          </p:txBody>
        </p:sp>
      </p:grpSp>
      <p:grpSp>
        <p:nvGrpSpPr>
          <p:cNvPr id="1574" name="Google Shape;1574;p60"/>
          <p:cNvGrpSpPr/>
          <p:nvPr/>
        </p:nvGrpSpPr>
        <p:grpSpPr>
          <a:xfrm>
            <a:off x="3277800" y="2997800"/>
            <a:ext cx="5438775" cy="1869625"/>
            <a:chOff x="3277800" y="2997800"/>
            <a:chExt cx="5438775" cy="1869625"/>
          </a:xfrm>
        </p:grpSpPr>
        <p:pic>
          <p:nvPicPr>
            <p:cNvPr id="1575" name="Google Shape;1575;p60"/>
            <p:cNvPicPr preferRelativeResize="0"/>
            <p:nvPr/>
          </p:nvPicPr>
          <p:blipFill>
            <a:blip r:embed="rId4">
              <a:alphaModFix/>
            </a:blip>
            <a:stretch>
              <a:fillRect/>
            </a:stretch>
          </p:blipFill>
          <p:spPr>
            <a:xfrm>
              <a:off x="3277800" y="3467250"/>
              <a:ext cx="5438775" cy="1400175"/>
            </a:xfrm>
            <a:prstGeom prst="rect">
              <a:avLst/>
            </a:prstGeom>
            <a:noFill/>
            <a:ln cap="flat" cmpd="sng" w="9525">
              <a:solidFill>
                <a:schemeClr val="dk1"/>
              </a:solidFill>
              <a:prstDash val="solid"/>
              <a:round/>
              <a:headEnd len="sm" w="sm" type="none"/>
              <a:tailEnd len="sm" w="sm" type="none"/>
            </a:ln>
          </p:spPr>
        </p:pic>
        <p:sp>
          <p:nvSpPr>
            <p:cNvPr id="1576" name="Google Shape;1576;p60"/>
            <p:cNvSpPr txBox="1"/>
            <p:nvPr/>
          </p:nvSpPr>
          <p:spPr>
            <a:xfrm>
              <a:off x="7059575" y="2997800"/>
              <a:ext cx="1656900" cy="397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ko" sz="1600">
                  <a:solidFill>
                    <a:schemeClr val="dk1"/>
                  </a:solidFill>
                  <a:latin typeface="Source Code Pro"/>
                  <a:ea typeface="Source Code Pro"/>
                  <a:cs typeface="Source Code Pro"/>
                  <a:sym typeface="Source Code Pro"/>
                </a:rPr>
                <a:t>Stock 테이블</a:t>
              </a:r>
              <a:endParaRPr b="1" sz="1600">
                <a:solidFill>
                  <a:srgbClr val="191919"/>
                </a:solidFill>
                <a:latin typeface="Source Code Pro"/>
                <a:ea typeface="Source Code Pro"/>
                <a:cs typeface="Source Code Pro"/>
                <a:sym typeface="Source Code Pro"/>
              </a:endParaRPr>
            </a:p>
          </p:txBody>
        </p:sp>
      </p:grpSp>
      <p:sp>
        <p:nvSpPr>
          <p:cNvPr id="1577" name="Google Shape;1577;p60"/>
          <p:cNvSpPr/>
          <p:nvPr/>
        </p:nvSpPr>
        <p:spPr>
          <a:xfrm>
            <a:off x="7882825" y="3674900"/>
            <a:ext cx="833700" cy="1192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574"/>
                                        </p:tgtEl>
                                        <p:attrNameLst>
                                          <p:attrName>style.visibility</p:attrName>
                                        </p:attrNameLst>
                                      </p:cBhvr>
                                      <p:to>
                                        <p:strVal val="visible"/>
                                      </p:to>
                                    </p:set>
                                    <p:animEffect filter="fade" transition="in">
                                      <p:cBhvr>
                                        <p:cTn dur="1000"/>
                                        <p:tgtEl>
                                          <p:spTgt spid="157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77"/>
                                        </p:tgtEl>
                                        <p:attrNameLst>
                                          <p:attrName>style.visibility</p:attrName>
                                        </p:attrNameLst>
                                      </p:cBhvr>
                                      <p:to>
                                        <p:strVal val="visible"/>
                                      </p:to>
                                    </p:set>
                                    <p:animEffect filter="fade" transition="in">
                                      <p:cBhvr>
                                        <p:cTn dur="1"/>
                                        <p:tgtEl>
                                          <p:spTgt spid="15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sp>
        <p:nvSpPr>
          <p:cNvPr id="1582" name="Google Shape;1582;p61"/>
          <p:cNvSpPr txBox="1"/>
          <p:nvPr>
            <p:ph type="title"/>
          </p:nvPr>
        </p:nvSpPr>
        <p:spPr>
          <a:xfrm>
            <a:off x="720000" y="407675"/>
            <a:ext cx="7704000" cy="6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공정 진행 시 재고 관리</a:t>
            </a:r>
            <a:endParaRPr b="0"/>
          </a:p>
        </p:txBody>
      </p:sp>
      <p:grpSp>
        <p:nvGrpSpPr>
          <p:cNvPr id="1583" name="Google Shape;1583;p61"/>
          <p:cNvGrpSpPr/>
          <p:nvPr/>
        </p:nvGrpSpPr>
        <p:grpSpPr>
          <a:xfrm>
            <a:off x="1830550" y="1152788"/>
            <a:ext cx="4981125" cy="1268313"/>
            <a:chOff x="635750" y="1684638"/>
            <a:chExt cx="4981125" cy="1268313"/>
          </a:xfrm>
        </p:grpSpPr>
        <p:pic>
          <p:nvPicPr>
            <p:cNvPr id="1584" name="Google Shape;1584;p61"/>
            <p:cNvPicPr preferRelativeResize="0"/>
            <p:nvPr/>
          </p:nvPicPr>
          <p:blipFill>
            <a:blip r:embed="rId3">
              <a:alphaModFix/>
            </a:blip>
            <a:stretch>
              <a:fillRect/>
            </a:stretch>
          </p:blipFill>
          <p:spPr>
            <a:xfrm>
              <a:off x="720000" y="1855100"/>
              <a:ext cx="4896875" cy="1097850"/>
            </a:xfrm>
            <a:prstGeom prst="rect">
              <a:avLst/>
            </a:prstGeom>
            <a:noFill/>
            <a:ln cap="flat" cmpd="sng" w="9525">
              <a:solidFill>
                <a:schemeClr val="dk1"/>
              </a:solidFill>
              <a:prstDash val="solid"/>
              <a:round/>
              <a:headEnd len="sm" w="sm" type="none"/>
              <a:tailEnd len="sm" w="sm" type="none"/>
            </a:ln>
          </p:spPr>
        </p:pic>
        <p:sp>
          <p:nvSpPr>
            <p:cNvPr id="1585" name="Google Shape;1585;p61"/>
            <p:cNvSpPr/>
            <p:nvPr/>
          </p:nvSpPr>
          <p:spPr>
            <a:xfrm>
              <a:off x="635750" y="1684638"/>
              <a:ext cx="252000" cy="252000"/>
            </a:xfrm>
            <a:prstGeom prst="flowChartConnector">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lang="ko">
                  <a:solidFill>
                    <a:srgbClr val="FFFF00"/>
                  </a:solidFill>
                </a:rPr>
                <a:t>1</a:t>
              </a:r>
              <a:endParaRPr>
                <a:solidFill>
                  <a:srgbClr val="FFFF00"/>
                </a:solidFill>
              </a:endParaRPr>
            </a:p>
          </p:txBody>
        </p:sp>
      </p:grpSp>
      <p:pic>
        <p:nvPicPr>
          <p:cNvPr id="1586" name="Google Shape;1586;p61"/>
          <p:cNvPicPr preferRelativeResize="0"/>
          <p:nvPr/>
        </p:nvPicPr>
        <p:blipFill>
          <a:blip r:embed="rId4">
            <a:alphaModFix/>
          </a:blip>
          <a:stretch>
            <a:fillRect/>
          </a:stretch>
        </p:blipFill>
        <p:spPr>
          <a:xfrm>
            <a:off x="450125" y="2571750"/>
            <a:ext cx="4121879" cy="1885750"/>
          </a:xfrm>
          <a:prstGeom prst="rect">
            <a:avLst/>
          </a:prstGeom>
          <a:noFill/>
          <a:ln cap="flat" cmpd="sng" w="9525">
            <a:solidFill>
              <a:schemeClr val="dk1"/>
            </a:solidFill>
            <a:prstDash val="solid"/>
            <a:round/>
            <a:headEnd len="sm" w="sm" type="none"/>
            <a:tailEnd len="sm" w="sm" type="none"/>
          </a:ln>
        </p:spPr>
      </p:pic>
      <p:pic>
        <p:nvPicPr>
          <p:cNvPr id="1587" name="Google Shape;1587;p61"/>
          <p:cNvPicPr preferRelativeResize="0"/>
          <p:nvPr/>
        </p:nvPicPr>
        <p:blipFill>
          <a:blip r:embed="rId5">
            <a:alphaModFix/>
          </a:blip>
          <a:stretch>
            <a:fillRect/>
          </a:stretch>
        </p:blipFill>
        <p:spPr>
          <a:xfrm>
            <a:off x="4691829" y="2556025"/>
            <a:ext cx="4118666" cy="1885749"/>
          </a:xfrm>
          <a:prstGeom prst="rect">
            <a:avLst/>
          </a:prstGeom>
          <a:noFill/>
          <a:ln cap="flat" cmpd="sng" w="9525">
            <a:solidFill>
              <a:schemeClr val="dk1"/>
            </a:solidFill>
            <a:prstDash val="solid"/>
            <a:round/>
            <a:headEnd len="sm" w="sm" type="none"/>
            <a:tailEnd len="sm" w="sm" type="none"/>
          </a:ln>
        </p:spPr>
      </p:pic>
      <p:sp>
        <p:nvSpPr>
          <p:cNvPr id="1588" name="Google Shape;1588;p61"/>
          <p:cNvSpPr/>
          <p:nvPr/>
        </p:nvSpPr>
        <p:spPr>
          <a:xfrm>
            <a:off x="532475" y="3649975"/>
            <a:ext cx="917400" cy="218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1589" name="Google Shape;1589;p61"/>
          <p:cNvSpPr/>
          <p:nvPr/>
        </p:nvSpPr>
        <p:spPr>
          <a:xfrm>
            <a:off x="4750100" y="3649975"/>
            <a:ext cx="728400" cy="218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 name="Shape 1593"/>
        <p:cNvGrpSpPr/>
        <p:nvPr/>
      </p:nvGrpSpPr>
      <p:grpSpPr>
        <a:xfrm>
          <a:off x="0" y="0"/>
          <a:ext cx="0" cy="0"/>
          <a:chOff x="0" y="0"/>
          <a:chExt cx="0" cy="0"/>
        </a:xfrm>
      </p:grpSpPr>
      <p:sp>
        <p:nvSpPr>
          <p:cNvPr id="1594" name="Google Shape;1594;p62"/>
          <p:cNvSpPr txBox="1"/>
          <p:nvPr>
            <p:ph type="title"/>
          </p:nvPr>
        </p:nvSpPr>
        <p:spPr>
          <a:xfrm>
            <a:off x="720000" y="407675"/>
            <a:ext cx="7704000" cy="6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공정 진행 시 재고 관리</a:t>
            </a:r>
            <a:endParaRPr b="0"/>
          </a:p>
        </p:txBody>
      </p:sp>
      <p:grpSp>
        <p:nvGrpSpPr>
          <p:cNvPr id="1595" name="Google Shape;1595;p62"/>
          <p:cNvGrpSpPr/>
          <p:nvPr/>
        </p:nvGrpSpPr>
        <p:grpSpPr>
          <a:xfrm>
            <a:off x="415275" y="1886325"/>
            <a:ext cx="3417050" cy="2937200"/>
            <a:chOff x="415275" y="1886325"/>
            <a:chExt cx="3417050" cy="2937200"/>
          </a:xfrm>
        </p:grpSpPr>
        <p:grpSp>
          <p:nvGrpSpPr>
            <p:cNvPr id="1596" name="Google Shape;1596;p62"/>
            <p:cNvGrpSpPr/>
            <p:nvPr/>
          </p:nvGrpSpPr>
          <p:grpSpPr>
            <a:xfrm>
              <a:off x="415275" y="1886325"/>
              <a:ext cx="3417050" cy="2937200"/>
              <a:chOff x="415275" y="1886325"/>
              <a:chExt cx="3417050" cy="2937200"/>
            </a:xfrm>
          </p:grpSpPr>
          <p:pic>
            <p:nvPicPr>
              <p:cNvPr id="1597" name="Google Shape;1597;p62"/>
              <p:cNvPicPr preferRelativeResize="0"/>
              <p:nvPr/>
            </p:nvPicPr>
            <p:blipFill>
              <a:blip r:embed="rId3">
                <a:alphaModFix/>
              </a:blip>
              <a:stretch>
                <a:fillRect/>
              </a:stretch>
            </p:blipFill>
            <p:spPr>
              <a:xfrm>
                <a:off x="720000" y="1886325"/>
                <a:ext cx="3112325" cy="2937200"/>
              </a:xfrm>
              <a:prstGeom prst="rect">
                <a:avLst/>
              </a:prstGeom>
              <a:noFill/>
              <a:ln cap="flat" cmpd="sng" w="9525">
                <a:solidFill>
                  <a:schemeClr val="dk1"/>
                </a:solidFill>
                <a:prstDash val="solid"/>
                <a:round/>
                <a:headEnd len="sm" w="sm" type="none"/>
                <a:tailEnd len="sm" w="sm" type="none"/>
              </a:ln>
            </p:spPr>
          </p:pic>
          <p:sp>
            <p:nvSpPr>
              <p:cNvPr id="1598" name="Google Shape;1598;p62"/>
              <p:cNvSpPr/>
              <p:nvPr/>
            </p:nvSpPr>
            <p:spPr>
              <a:xfrm>
                <a:off x="415275" y="1886325"/>
                <a:ext cx="252000" cy="252000"/>
              </a:xfrm>
              <a:prstGeom prst="flowChartConnector">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lang="ko">
                    <a:solidFill>
                      <a:srgbClr val="FFFF00"/>
                    </a:solidFill>
                  </a:rPr>
                  <a:t>3</a:t>
                </a:r>
                <a:endParaRPr>
                  <a:solidFill>
                    <a:srgbClr val="FFFF00"/>
                  </a:solidFill>
                </a:endParaRPr>
              </a:p>
            </p:txBody>
          </p:sp>
        </p:grpSp>
        <p:sp>
          <p:nvSpPr>
            <p:cNvPr id="1599" name="Google Shape;1599;p62"/>
            <p:cNvSpPr/>
            <p:nvPr/>
          </p:nvSpPr>
          <p:spPr>
            <a:xfrm>
              <a:off x="1057025" y="2455175"/>
              <a:ext cx="2643900" cy="218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grpSp>
      <p:grpSp>
        <p:nvGrpSpPr>
          <p:cNvPr id="1600" name="Google Shape;1600;p62"/>
          <p:cNvGrpSpPr/>
          <p:nvPr/>
        </p:nvGrpSpPr>
        <p:grpSpPr>
          <a:xfrm>
            <a:off x="5350025" y="1087813"/>
            <a:ext cx="3290450" cy="1414012"/>
            <a:chOff x="5350025" y="1087813"/>
            <a:chExt cx="3290450" cy="1414012"/>
          </a:xfrm>
        </p:grpSpPr>
        <p:grpSp>
          <p:nvGrpSpPr>
            <p:cNvPr id="1601" name="Google Shape;1601;p62"/>
            <p:cNvGrpSpPr/>
            <p:nvPr/>
          </p:nvGrpSpPr>
          <p:grpSpPr>
            <a:xfrm>
              <a:off x="5350025" y="1087813"/>
              <a:ext cx="3290450" cy="1414012"/>
              <a:chOff x="5102325" y="1087800"/>
              <a:chExt cx="3290450" cy="1414012"/>
            </a:xfrm>
          </p:grpSpPr>
          <p:sp>
            <p:nvSpPr>
              <p:cNvPr id="1602" name="Google Shape;1602;p62"/>
              <p:cNvSpPr/>
              <p:nvPr/>
            </p:nvSpPr>
            <p:spPr>
              <a:xfrm>
                <a:off x="5102325" y="1087800"/>
                <a:ext cx="252000" cy="252000"/>
              </a:xfrm>
              <a:prstGeom prst="flowChartConnector">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lang="ko">
                    <a:solidFill>
                      <a:srgbClr val="FFFF00"/>
                    </a:solidFill>
                  </a:rPr>
                  <a:t>4</a:t>
                </a:r>
                <a:endParaRPr>
                  <a:solidFill>
                    <a:srgbClr val="FFFF00"/>
                  </a:solidFill>
                </a:endParaRPr>
              </a:p>
            </p:txBody>
          </p:sp>
          <p:pic>
            <p:nvPicPr>
              <p:cNvPr id="1603" name="Google Shape;1603;p62"/>
              <p:cNvPicPr preferRelativeResize="0"/>
              <p:nvPr/>
            </p:nvPicPr>
            <p:blipFill>
              <a:blip r:embed="rId4">
                <a:alphaModFix/>
              </a:blip>
              <a:stretch>
                <a:fillRect/>
              </a:stretch>
            </p:blipFill>
            <p:spPr>
              <a:xfrm>
                <a:off x="5456000" y="1087812"/>
                <a:ext cx="2936775" cy="1414000"/>
              </a:xfrm>
              <a:prstGeom prst="rect">
                <a:avLst/>
              </a:prstGeom>
              <a:noFill/>
              <a:ln cap="flat" cmpd="sng" w="9525">
                <a:solidFill>
                  <a:schemeClr val="dk1"/>
                </a:solidFill>
                <a:prstDash val="solid"/>
                <a:round/>
                <a:headEnd len="sm" w="sm" type="none"/>
                <a:tailEnd len="sm" w="sm" type="none"/>
              </a:ln>
            </p:spPr>
          </p:pic>
        </p:grpSp>
        <p:sp>
          <p:nvSpPr>
            <p:cNvPr id="1604" name="Google Shape;1604;p62"/>
            <p:cNvSpPr/>
            <p:nvPr/>
          </p:nvSpPr>
          <p:spPr>
            <a:xfrm>
              <a:off x="6178025" y="1342750"/>
              <a:ext cx="2301900" cy="158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grpSp>
      <p:grpSp>
        <p:nvGrpSpPr>
          <p:cNvPr id="1605" name="Google Shape;1605;p62"/>
          <p:cNvGrpSpPr/>
          <p:nvPr/>
        </p:nvGrpSpPr>
        <p:grpSpPr>
          <a:xfrm>
            <a:off x="4063500" y="2571750"/>
            <a:ext cx="4576976" cy="2278100"/>
            <a:chOff x="4063500" y="2571750"/>
            <a:chExt cx="4576976" cy="2278100"/>
          </a:xfrm>
        </p:grpSpPr>
        <p:grpSp>
          <p:nvGrpSpPr>
            <p:cNvPr id="1606" name="Google Shape;1606;p62"/>
            <p:cNvGrpSpPr/>
            <p:nvPr/>
          </p:nvGrpSpPr>
          <p:grpSpPr>
            <a:xfrm>
              <a:off x="4063500" y="2571750"/>
              <a:ext cx="4576976" cy="2278100"/>
              <a:chOff x="4063500" y="2571750"/>
              <a:chExt cx="4576976" cy="2278100"/>
            </a:xfrm>
          </p:grpSpPr>
          <p:pic>
            <p:nvPicPr>
              <p:cNvPr id="1607" name="Google Shape;1607;p62"/>
              <p:cNvPicPr preferRelativeResize="0"/>
              <p:nvPr/>
            </p:nvPicPr>
            <p:blipFill>
              <a:blip r:embed="rId5">
                <a:alphaModFix/>
              </a:blip>
              <a:stretch>
                <a:fillRect/>
              </a:stretch>
            </p:blipFill>
            <p:spPr>
              <a:xfrm>
                <a:off x="4382551" y="2571750"/>
                <a:ext cx="4257924" cy="2278100"/>
              </a:xfrm>
              <a:prstGeom prst="rect">
                <a:avLst/>
              </a:prstGeom>
              <a:noFill/>
              <a:ln cap="flat" cmpd="sng" w="9525">
                <a:solidFill>
                  <a:schemeClr val="dk1"/>
                </a:solidFill>
                <a:prstDash val="solid"/>
                <a:round/>
                <a:headEnd len="sm" w="sm" type="none"/>
                <a:tailEnd len="sm" w="sm" type="none"/>
              </a:ln>
            </p:spPr>
          </p:pic>
          <p:sp>
            <p:nvSpPr>
              <p:cNvPr id="1608" name="Google Shape;1608;p62"/>
              <p:cNvSpPr/>
              <p:nvPr/>
            </p:nvSpPr>
            <p:spPr>
              <a:xfrm>
                <a:off x="4063500" y="2571750"/>
                <a:ext cx="252000" cy="252000"/>
              </a:xfrm>
              <a:prstGeom prst="flowChartConnector">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lang="ko">
                    <a:solidFill>
                      <a:srgbClr val="FFFF00"/>
                    </a:solidFill>
                  </a:rPr>
                  <a:t>5</a:t>
                </a:r>
                <a:endParaRPr>
                  <a:solidFill>
                    <a:srgbClr val="FFFF00"/>
                  </a:solidFill>
                </a:endParaRPr>
              </a:p>
            </p:txBody>
          </p:sp>
        </p:grpSp>
        <p:sp>
          <p:nvSpPr>
            <p:cNvPr id="1609" name="Google Shape;1609;p62"/>
            <p:cNvSpPr/>
            <p:nvPr/>
          </p:nvSpPr>
          <p:spPr>
            <a:xfrm>
              <a:off x="4611075" y="2799250"/>
              <a:ext cx="3813000" cy="158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grpSp>
      <p:grpSp>
        <p:nvGrpSpPr>
          <p:cNvPr id="1610" name="Google Shape;1610;p62"/>
          <p:cNvGrpSpPr/>
          <p:nvPr/>
        </p:nvGrpSpPr>
        <p:grpSpPr>
          <a:xfrm>
            <a:off x="415275" y="1064387"/>
            <a:ext cx="3116904" cy="775437"/>
            <a:chOff x="415275" y="1064387"/>
            <a:chExt cx="3116904" cy="775437"/>
          </a:xfrm>
        </p:grpSpPr>
        <p:sp>
          <p:nvSpPr>
            <p:cNvPr id="1611" name="Google Shape;1611;p62"/>
            <p:cNvSpPr/>
            <p:nvPr/>
          </p:nvSpPr>
          <p:spPr>
            <a:xfrm>
              <a:off x="415275" y="1075550"/>
              <a:ext cx="252000" cy="252000"/>
            </a:xfrm>
            <a:prstGeom prst="flowChartConnector">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lang="ko">
                  <a:solidFill>
                    <a:srgbClr val="FFFF00"/>
                  </a:solidFill>
                </a:rPr>
                <a:t>2</a:t>
              </a:r>
              <a:endParaRPr>
                <a:solidFill>
                  <a:srgbClr val="FFFF00"/>
                </a:solidFill>
              </a:endParaRPr>
            </a:p>
          </p:txBody>
        </p:sp>
        <p:pic>
          <p:nvPicPr>
            <p:cNvPr id="1612" name="Google Shape;1612;p62"/>
            <p:cNvPicPr preferRelativeResize="0"/>
            <p:nvPr/>
          </p:nvPicPr>
          <p:blipFill>
            <a:blip r:embed="rId6">
              <a:alphaModFix/>
            </a:blip>
            <a:stretch>
              <a:fillRect/>
            </a:stretch>
          </p:blipFill>
          <p:spPr>
            <a:xfrm>
              <a:off x="715425" y="1064387"/>
              <a:ext cx="2816754" cy="775437"/>
            </a:xfrm>
            <a:prstGeom prst="rect">
              <a:avLst/>
            </a:prstGeom>
            <a:noFill/>
            <a:ln cap="flat" cmpd="sng" w="9525">
              <a:solidFill>
                <a:schemeClr val="dk1"/>
              </a:solidFill>
              <a:prstDash val="solid"/>
              <a:round/>
              <a:headEnd len="sm" w="sm" type="none"/>
              <a:tailEnd len="sm" w="sm" type="none"/>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0"/>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595"/>
                                        </p:tgtEl>
                                        <p:attrNameLst>
                                          <p:attrName>style.visibility</p:attrName>
                                        </p:attrNameLst>
                                      </p:cBhvr>
                                      <p:to>
                                        <p:strVal val="visible"/>
                                      </p:to>
                                    </p:set>
                                    <p:animEffect filter="fade" transition="in">
                                      <p:cBhvr>
                                        <p:cTn dur="1000"/>
                                        <p:tgtEl>
                                          <p:spTgt spid="1595"/>
                                        </p:tgtEl>
                                      </p:cBhvr>
                                    </p:animEffect>
                                  </p:childTnLst>
                                </p:cTn>
                              </p:par>
                              <p:par>
                                <p:cTn fill="hold" nodeType="withEffect" presetClass="entr" presetID="10" presetSubtype="0">
                                  <p:stCondLst>
                                    <p:cond delay="0"/>
                                  </p:stCondLst>
                                  <p:childTnLst>
                                    <p:set>
                                      <p:cBhvr>
                                        <p:cTn dur="1" fill="hold">
                                          <p:stCondLst>
                                            <p:cond delay="0"/>
                                          </p:stCondLst>
                                        </p:cTn>
                                        <p:tgtEl>
                                          <p:spTgt spid="1600"/>
                                        </p:tgtEl>
                                        <p:attrNameLst>
                                          <p:attrName>style.visibility</p:attrName>
                                        </p:attrNameLst>
                                      </p:cBhvr>
                                      <p:to>
                                        <p:strVal val="visible"/>
                                      </p:to>
                                    </p:set>
                                    <p:animEffect filter="fade" transition="in">
                                      <p:cBhvr>
                                        <p:cTn dur="1000"/>
                                        <p:tgtEl>
                                          <p:spTgt spid="1600"/>
                                        </p:tgtEl>
                                      </p:cBhvr>
                                    </p:animEffect>
                                  </p:childTnLst>
                                </p:cTn>
                              </p:par>
                              <p:par>
                                <p:cTn fill="hold" nodeType="withEffect" presetClass="entr" presetID="10" presetSubtype="0">
                                  <p:stCondLst>
                                    <p:cond delay="0"/>
                                  </p:stCondLst>
                                  <p:childTnLst>
                                    <p:set>
                                      <p:cBhvr>
                                        <p:cTn dur="1" fill="hold">
                                          <p:stCondLst>
                                            <p:cond delay="0"/>
                                          </p:stCondLst>
                                        </p:cTn>
                                        <p:tgtEl>
                                          <p:spTgt spid="1605"/>
                                        </p:tgtEl>
                                        <p:attrNameLst>
                                          <p:attrName>style.visibility</p:attrName>
                                        </p:attrNameLst>
                                      </p:cBhvr>
                                      <p:to>
                                        <p:strVal val="visible"/>
                                      </p:to>
                                    </p:set>
                                    <p:animEffect filter="fade" transition="in">
                                      <p:cBhvr>
                                        <p:cTn dur="1000"/>
                                        <p:tgtEl>
                                          <p:spTgt spid="16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6" name="Shape 1616"/>
        <p:cNvGrpSpPr/>
        <p:nvPr/>
      </p:nvGrpSpPr>
      <p:grpSpPr>
        <a:xfrm>
          <a:off x="0" y="0"/>
          <a:ext cx="0" cy="0"/>
          <a:chOff x="0" y="0"/>
          <a:chExt cx="0" cy="0"/>
        </a:xfrm>
      </p:grpSpPr>
      <p:sp>
        <p:nvSpPr>
          <p:cNvPr id="1617" name="Google Shape;1617;p63"/>
          <p:cNvSpPr txBox="1"/>
          <p:nvPr>
            <p:ph type="title"/>
          </p:nvPr>
        </p:nvSpPr>
        <p:spPr>
          <a:xfrm>
            <a:off x="720000" y="407675"/>
            <a:ext cx="7704000" cy="6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공정 진행 시 재고 관리</a:t>
            </a:r>
            <a:endParaRPr b="0"/>
          </a:p>
        </p:txBody>
      </p:sp>
      <p:pic>
        <p:nvPicPr>
          <p:cNvPr id="1618" name="Google Shape;1618;p63"/>
          <p:cNvPicPr preferRelativeResize="0"/>
          <p:nvPr/>
        </p:nvPicPr>
        <p:blipFill>
          <a:blip r:embed="rId3">
            <a:alphaModFix/>
          </a:blip>
          <a:stretch>
            <a:fillRect/>
          </a:stretch>
        </p:blipFill>
        <p:spPr>
          <a:xfrm>
            <a:off x="516625" y="1447100"/>
            <a:ext cx="8110727" cy="1401475"/>
          </a:xfrm>
          <a:prstGeom prst="rect">
            <a:avLst/>
          </a:prstGeom>
          <a:noFill/>
          <a:ln cap="flat" cmpd="sng" w="9525">
            <a:solidFill>
              <a:schemeClr val="dk1"/>
            </a:solidFill>
            <a:prstDash val="solid"/>
            <a:round/>
            <a:headEnd len="sm" w="sm" type="none"/>
            <a:tailEnd len="sm" w="sm" type="none"/>
          </a:ln>
        </p:spPr>
      </p:pic>
      <p:pic>
        <p:nvPicPr>
          <p:cNvPr id="1619" name="Google Shape;1619;p63"/>
          <p:cNvPicPr preferRelativeResize="0"/>
          <p:nvPr/>
        </p:nvPicPr>
        <p:blipFill>
          <a:blip r:embed="rId4">
            <a:alphaModFix/>
          </a:blip>
          <a:stretch>
            <a:fillRect/>
          </a:stretch>
        </p:blipFill>
        <p:spPr>
          <a:xfrm>
            <a:off x="470050" y="3140025"/>
            <a:ext cx="8203900" cy="1296800"/>
          </a:xfrm>
          <a:prstGeom prst="rect">
            <a:avLst/>
          </a:prstGeom>
          <a:noFill/>
          <a:ln cap="flat" cmpd="sng" w="9525">
            <a:solidFill>
              <a:schemeClr val="dk1"/>
            </a:solidFill>
            <a:prstDash val="solid"/>
            <a:round/>
            <a:headEnd len="sm" w="sm" type="none"/>
            <a:tailEnd len="sm" w="sm" type="none"/>
          </a:ln>
        </p:spPr>
      </p:pic>
      <p:sp>
        <p:nvSpPr>
          <p:cNvPr id="1620" name="Google Shape;1620;p63"/>
          <p:cNvSpPr/>
          <p:nvPr/>
        </p:nvSpPr>
        <p:spPr>
          <a:xfrm>
            <a:off x="3095100" y="2486100"/>
            <a:ext cx="5496000" cy="171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1621" name="Google Shape;1621;p63"/>
          <p:cNvSpPr/>
          <p:nvPr/>
        </p:nvSpPr>
        <p:spPr>
          <a:xfrm>
            <a:off x="3095100" y="4265600"/>
            <a:ext cx="5532300" cy="171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5" name="Shape 1625"/>
        <p:cNvGrpSpPr/>
        <p:nvPr/>
      </p:nvGrpSpPr>
      <p:grpSpPr>
        <a:xfrm>
          <a:off x="0" y="0"/>
          <a:ext cx="0" cy="0"/>
          <a:chOff x="0" y="0"/>
          <a:chExt cx="0" cy="0"/>
        </a:xfrm>
      </p:grpSpPr>
      <p:sp>
        <p:nvSpPr>
          <p:cNvPr id="1626" name="Google Shape;1626;p64"/>
          <p:cNvSpPr txBox="1"/>
          <p:nvPr>
            <p:ph type="title"/>
          </p:nvPr>
        </p:nvSpPr>
        <p:spPr>
          <a:xfrm>
            <a:off x="720000" y="407675"/>
            <a:ext cx="7704000" cy="6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주문</a:t>
            </a:r>
            <a:endParaRPr b="0"/>
          </a:p>
        </p:txBody>
      </p:sp>
      <p:pic>
        <p:nvPicPr>
          <p:cNvPr id="1627" name="Google Shape;1627;p64"/>
          <p:cNvPicPr preferRelativeResize="0"/>
          <p:nvPr/>
        </p:nvPicPr>
        <p:blipFill>
          <a:blip r:embed="rId3">
            <a:alphaModFix/>
          </a:blip>
          <a:stretch>
            <a:fillRect/>
          </a:stretch>
        </p:blipFill>
        <p:spPr>
          <a:xfrm>
            <a:off x="319350" y="1297825"/>
            <a:ext cx="4197576" cy="2880000"/>
          </a:xfrm>
          <a:prstGeom prst="rect">
            <a:avLst/>
          </a:prstGeom>
          <a:noFill/>
          <a:ln cap="flat" cmpd="sng" w="9525">
            <a:solidFill>
              <a:schemeClr val="dk1"/>
            </a:solidFill>
            <a:prstDash val="solid"/>
            <a:round/>
            <a:headEnd len="sm" w="sm" type="none"/>
            <a:tailEnd len="sm" w="sm" type="none"/>
          </a:ln>
        </p:spPr>
      </p:pic>
      <p:grpSp>
        <p:nvGrpSpPr>
          <p:cNvPr id="1628" name="Google Shape;1628;p64"/>
          <p:cNvGrpSpPr/>
          <p:nvPr/>
        </p:nvGrpSpPr>
        <p:grpSpPr>
          <a:xfrm>
            <a:off x="4572000" y="1297825"/>
            <a:ext cx="4303550" cy="2880001"/>
            <a:chOff x="4572000" y="1297825"/>
            <a:chExt cx="4303550" cy="2880001"/>
          </a:xfrm>
        </p:grpSpPr>
        <p:pic>
          <p:nvPicPr>
            <p:cNvPr id="1629" name="Google Shape;1629;p64"/>
            <p:cNvPicPr preferRelativeResize="0"/>
            <p:nvPr/>
          </p:nvPicPr>
          <p:blipFill>
            <a:blip r:embed="rId4">
              <a:alphaModFix/>
            </a:blip>
            <a:stretch>
              <a:fillRect/>
            </a:stretch>
          </p:blipFill>
          <p:spPr>
            <a:xfrm>
              <a:off x="4572000" y="1297825"/>
              <a:ext cx="4303550" cy="2880001"/>
            </a:xfrm>
            <a:prstGeom prst="rect">
              <a:avLst/>
            </a:prstGeom>
            <a:noFill/>
            <a:ln cap="flat" cmpd="sng" w="9525">
              <a:solidFill>
                <a:schemeClr val="dk1"/>
              </a:solidFill>
              <a:prstDash val="solid"/>
              <a:round/>
              <a:headEnd len="sm" w="sm" type="none"/>
              <a:tailEnd len="sm" w="sm" type="none"/>
            </a:ln>
          </p:spPr>
        </p:pic>
        <p:sp>
          <p:nvSpPr>
            <p:cNvPr id="1630" name="Google Shape;1630;p64"/>
            <p:cNvSpPr/>
            <p:nvPr/>
          </p:nvSpPr>
          <p:spPr>
            <a:xfrm>
              <a:off x="8238600" y="3884900"/>
              <a:ext cx="525600" cy="224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4" name="Shape 1634"/>
        <p:cNvGrpSpPr/>
        <p:nvPr/>
      </p:nvGrpSpPr>
      <p:grpSpPr>
        <a:xfrm>
          <a:off x="0" y="0"/>
          <a:ext cx="0" cy="0"/>
          <a:chOff x="0" y="0"/>
          <a:chExt cx="0" cy="0"/>
        </a:xfrm>
      </p:grpSpPr>
      <p:sp>
        <p:nvSpPr>
          <p:cNvPr id="1635" name="Google Shape;1635;p65"/>
          <p:cNvSpPr txBox="1"/>
          <p:nvPr>
            <p:ph type="title"/>
          </p:nvPr>
        </p:nvSpPr>
        <p:spPr>
          <a:xfrm>
            <a:off x="720000" y="407675"/>
            <a:ext cx="7704000" cy="6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주문</a:t>
            </a:r>
            <a:endParaRPr b="0"/>
          </a:p>
        </p:txBody>
      </p:sp>
      <p:pic>
        <p:nvPicPr>
          <p:cNvPr id="1636" name="Google Shape;1636;p65"/>
          <p:cNvPicPr preferRelativeResize="0"/>
          <p:nvPr/>
        </p:nvPicPr>
        <p:blipFill>
          <a:blip r:embed="rId3">
            <a:alphaModFix/>
          </a:blip>
          <a:stretch>
            <a:fillRect/>
          </a:stretch>
        </p:blipFill>
        <p:spPr>
          <a:xfrm>
            <a:off x="411300" y="3331200"/>
            <a:ext cx="8440451" cy="1492725"/>
          </a:xfrm>
          <a:prstGeom prst="rect">
            <a:avLst/>
          </a:prstGeom>
          <a:noFill/>
          <a:ln cap="flat" cmpd="sng" w="9525">
            <a:solidFill>
              <a:schemeClr val="dk1"/>
            </a:solidFill>
            <a:prstDash val="solid"/>
            <a:round/>
            <a:headEnd len="sm" w="sm" type="none"/>
            <a:tailEnd len="sm" w="sm" type="none"/>
          </a:ln>
        </p:spPr>
      </p:pic>
      <p:sp>
        <p:nvSpPr>
          <p:cNvPr id="1637" name="Google Shape;1637;p65"/>
          <p:cNvSpPr/>
          <p:nvPr/>
        </p:nvSpPr>
        <p:spPr>
          <a:xfrm>
            <a:off x="7568325" y="3731900"/>
            <a:ext cx="1028400" cy="355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grpSp>
        <p:nvGrpSpPr>
          <p:cNvPr id="1638" name="Google Shape;1638;p65"/>
          <p:cNvGrpSpPr/>
          <p:nvPr/>
        </p:nvGrpSpPr>
        <p:grpSpPr>
          <a:xfrm>
            <a:off x="1500425" y="1177325"/>
            <a:ext cx="5983313" cy="1994437"/>
            <a:chOff x="1500425" y="1177325"/>
            <a:chExt cx="5983313" cy="1994437"/>
          </a:xfrm>
        </p:grpSpPr>
        <p:pic>
          <p:nvPicPr>
            <p:cNvPr id="1639" name="Google Shape;1639;p65"/>
            <p:cNvPicPr preferRelativeResize="0"/>
            <p:nvPr/>
          </p:nvPicPr>
          <p:blipFill>
            <a:blip r:embed="rId4">
              <a:alphaModFix/>
            </a:blip>
            <a:stretch>
              <a:fillRect/>
            </a:stretch>
          </p:blipFill>
          <p:spPr>
            <a:xfrm>
              <a:off x="1500425" y="1177325"/>
              <a:ext cx="5983313" cy="1994437"/>
            </a:xfrm>
            <a:prstGeom prst="rect">
              <a:avLst/>
            </a:prstGeom>
            <a:noFill/>
            <a:ln cap="flat" cmpd="sng" w="9525">
              <a:solidFill>
                <a:schemeClr val="dk1"/>
              </a:solidFill>
              <a:prstDash val="solid"/>
              <a:round/>
              <a:headEnd len="sm" w="sm" type="none"/>
              <a:tailEnd len="sm" w="sm" type="none"/>
            </a:ln>
          </p:spPr>
        </p:pic>
        <p:sp>
          <p:nvSpPr>
            <p:cNvPr id="1640" name="Google Shape;1640;p65"/>
            <p:cNvSpPr/>
            <p:nvPr/>
          </p:nvSpPr>
          <p:spPr>
            <a:xfrm>
              <a:off x="5076725" y="2528050"/>
              <a:ext cx="1196100" cy="408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1641" name="Google Shape;1641;p65"/>
            <p:cNvSpPr/>
            <p:nvPr/>
          </p:nvSpPr>
          <p:spPr>
            <a:xfrm>
              <a:off x="6790000" y="2501650"/>
              <a:ext cx="693600" cy="408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48"/>
          <p:cNvSpPr txBox="1"/>
          <p:nvPr>
            <p:ph idx="4" type="subTitle"/>
          </p:nvPr>
        </p:nvSpPr>
        <p:spPr>
          <a:xfrm>
            <a:off x="3497814" y="2612452"/>
            <a:ext cx="3958800" cy="3657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ko">
                <a:solidFill>
                  <a:schemeClr val="dk1"/>
                </a:solidFill>
              </a:rPr>
              <a:t>시연</a:t>
            </a:r>
            <a:endParaRPr>
              <a:solidFill>
                <a:schemeClr val="dk1"/>
              </a:solidFill>
            </a:endParaRPr>
          </a:p>
        </p:txBody>
      </p:sp>
      <p:sp>
        <p:nvSpPr>
          <p:cNvPr id="1354" name="Google Shape;1354;p48"/>
          <p:cNvSpPr txBox="1"/>
          <p:nvPr>
            <p:ph type="title"/>
          </p:nvPr>
        </p:nvSpPr>
        <p:spPr>
          <a:xfrm>
            <a:off x="1285950" y="1395025"/>
            <a:ext cx="14826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ko"/>
              <a:t>1</a:t>
            </a:r>
            <a:endParaRPr/>
          </a:p>
        </p:txBody>
      </p:sp>
      <p:sp>
        <p:nvSpPr>
          <p:cNvPr id="1355" name="Google Shape;1355;p48"/>
          <p:cNvSpPr txBox="1"/>
          <p:nvPr>
            <p:ph idx="2" type="title"/>
          </p:nvPr>
        </p:nvSpPr>
        <p:spPr>
          <a:xfrm>
            <a:off x="1285950" y="2612450"/>
            <a:ext cx="14826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ko"/>
              <a:t>3</a:t>
            </a:r>
            <a:endParaRPr/>
          </a:p>
        </p:txBody>
      </p:sp>
      <p:sp>
        <p:nvSpPr>
          <p:cNvPr id="1356" name="Google Shape;1356;p48"/>
          <p:cNvSpPr txBox="1"/>
          <p:nvPr>
            <p:ph idx="3" type="title"/>
          </p:nvPr>
        </p:nvSpPr>
        <p:spPr>
          <a:xfrm>
            <a:off x="1285950" y="3258175"/>
            <a:ext cx="14826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ko"/>
              <a:t>4</a:t>
            </a:r>
            <a:endParaRPr/>
          </a:p>
        </p:txBody>
      </p:sp>
      <p:sp>
        <p:nvSpPr>
          <p:cNvPr id="1357" name="Google Shape;1357;p48"/>
          <p:cNvSpPr txBox="1"/>
          <p:nvPr>
            <p:ph idx="1" type="subTitle"/>
          </p:nvPr>
        </p:nvSpPr>
        <p:spPr>
          <a:xfrm>
            <a:off x="3497814" y="1395025"/>
            <a:ext cx="3958800" cy="3657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ko">
                <a:solidFill>
                  <a:schemeClr val="dk1"/>
                </a:solidFill>
              </a:rPr>
              <a:t>공정 설명 및 역할 분담</a:t>
            </a:r>
            <a:endParaRPr>
              <a:solidFill>
                <a:schemeClr val="dk1"/>
              </a:solidFill>
            </a:endParaRPr>
          </a:p>
        </p:txBody>
      </p:sp>
      <p:sp>
        <p:nvSpPr>
          <p:cNvPr id="1358" name="Google Shape;1358;p48"/>
          <p:cNvSpPr txBox="1"/>
          <p:nvPr>
            <p:ph idx="5" type="subTitle"/>
          </p:nvPr>
        </p:nvSpPr>
        <p:spPr>
          <a:xfrm>
            <a:off x="3497814" y="3258154"/>
            <a:ext cx="3958800" cy="3657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ko">
                <a:solidFill>
                  <a:schemeClr val="dk1"/>
                </a:solidFill>
              </a:rPr>
              <a:t>담당 파트 발표</a:t>
            </a:r>
            <a:endParaRPr>
              <a:solidFill>
                <a:schemeClr val="dk1"/>
              </a:solidFill>
            </a:endParaRPr>
          </a:p>
        </p:txBody>
      </p:sp>
      <p:sp>
        <p:nvSpPr>
          <p:cNvPr id="1359" name="Google Shape;1359;p48"/>
          <p:cNvSpPr txBox="1"/>
          <p:nvPr>
            <p:ph idx="9" type="title"/>
          </p:nvPr>
        </p:nvSpPr>
        <p:spPr>
          <a:xfrm>
            <a:off x="720000" y="407675"/>
            <a:ext cx="7704000" cy="6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sz="2700"/>
              <a:t>개요</a:t>
            </a:r>
            <a:endParaRPr sz="3700"/>
          </a:p>
        </p:txBody>
      </p:sp>
      <p:sp>
        <p:nvSpPr>
          <p:cNvPr id="1360" name="Google Shape;1360;p48"/>
          <p:cNvSpPr txBox="1"/>
          <p:nvPr>
            <p:ph idx="3" type="title"/>
          </p:nvPr>
        </p:nvSpPr>
        <p:spPr>
          <a:xfrm>
            <a:off x="1285950" y="3944625"/>
            <a:ext cx="14826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ko"/>
              <a:t>5</a:t>
            </a:r>
            <a:endParaRPr/>
          </a:p>
        </p:txBody>
      </p:sp>
      <p:sp>
        <p:nvSpPr>
          <p:cNvPr id="1361" name="Google Shape;1361;p48"/>
          <p:cNvSpPr txBox="1"/>
          <p:nvPr>
            <p:ph idx="5" type="subTitle"/>
          </p:nvPr>
        </p:nvSpPr>
        <p:spPr>
          <a:xfrm>
            <a:off x="3497814" y="3944604"/>
            <a:ext cx="3958800" cy="3657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ko">
                <a:solidFill>
                  <a:schemeClr val="dk1"/>
                </a:solidFill>
              </a:rPr>
              <a:t>소감</a:t>
            </a:r>
            <a:endParaRPr>
              <a:solidFill>
                <a:schemeClr val="dk1"/>
              </a:solidFill>
            </a:endParaRPr>
          </a:p>
        </p:txBody>
      </p:sp>
      <p:sp>
        <p:nvSpPr>
          <p:cNvPr id="1362" name="Google Shape;1362;p48"/>
          <p:cNvSpPr txBox="1"/>
          <p:nvPr>
            <p:ph idx="4" type="subTitle"/>
          </p:nvPr>
        </p:nvSpPr>
        <p:spPr>
          <a:xfrm>
            <a:off x="3497814" y="1966752"/>
            <a:ext cx="3958800" cy="3657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ko">
                <a:solidFill>
                  <a:schemeClr val="dk1"/>
                </a:solidFill>
              </a:rPr>
              <a:t>시스템, 공정 구성도</a:t>
            </a:r>
            <a:endParaRPr>
              <a:solidFill>
                <a:schemeClr val="dk1"/>
              </a:solidFill>
            </a:endParaRPr>
          </a:p>
        </p:txBody>
      </p:sp>
      <p:sp>
        <p:nvSpPr>
          <p:cNvPr id="1363" name="Google Shape;1363;p48"/>
          <p:cNvSpPr txBox="1"/>
          <p:nvPr>
            <p:ph idx="2" type="title"/>
          </p:nvPr>
        </p:nvSpPr>
        <p:spPr>
          <a:xfrm>
            <a:off x="1285950" y="1966750"/>
            <a:ext cx="14826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ko"/>
              <a:t>2</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sp>
        <p:nvSpPr>
          <p:cNvPr id="1646" name="Google Shape;1646;p66"/>
          <p:cNvSpPr txBox="1"/>
          <p:nvPr>
            <p:ph type="title"/>
          </p:nvPr>
        </p:nvSpPr>
        <p:spPr>
          <a:xfrm>
            <a:off x="720000" y="407675"/>
            <a:ext cx="7704000" cy="6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주문</a:t>
            </a:r>
            <a:endParaRPr b="0"/>
          </a:p>
        </p:txBody>
      </p:sp>
      <p:pic>
        <p:nvPicPr>
          <p:cNvPr id="1647" name="Google Shape;1647;p66"/>
          <p:cNvPicPr preferRelativeResize="0"/>
          <p:nvPr/>
        </p:nvPicPr>
        <p:blipFill>
          <a:blip r:embed="rId3">
            <a:alphaModFix/>
          </a:blip>
          <a:stretch>
            <a:fillRect/>
          </a:stretch>
        </p:blipFill>
        <p:spPr>
          <a:xfrm>
            <a:off x="413973" y="1342286"/>
            <a:ext cx="5851215" cy="2832191"/>
          </a:xfrm>
          <a:prstGeom prst="rect">
            <a:avLst/>
          </a:prstGeom>
          <a:noFill/>
          <a:ln cap="flat" cmpd="sng" w="9525">
            <a:solidFill>
              <a:schemeClr val="dk1"/>
            </a:solidFill>
            <a:prstDash val="solid"/>
            <a:round/>
            <a:headEnd len="sm" w="sm" type="none"/>
            <a:tailEnd len="sm" w="sm" type="none"/>
          </a:ln>
        </p:spPr>
      </p:pic>
      <p:sp>
        <p:nvSpPr>
          <p:cNvPr id="1648" name="Google Shape;1648;p66"/>
          <p:cNvSpPr txBox="1"/>
          <p:nvPr/>
        </p:nvSpPr>
        <p:spPr>
          <a:xfrm>
            <a:off x="6342000" y="1420650"/>
            <a:ext cx="2582700" cy="5682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a:solidFill>
                  <a:srgbClr val="191919"/>
                </a:solidFill>
                <a:latin typeface="Source Code Pro"/>
                <a:ea typeface="Source Code Pro"/>
                <a:cs typeface="Source Code Pro"/>
                <a:sym typeface="Source Code Pro"/>
              </a:rPr>
              <a:t>1. </a:t>
            </a:r>
            <a:r>
              <a:rPr lang="ko" sz="1200">
                <a:latin typeface="Raleway"/>
                <a:ea typeface="Raleway"/>
                <a:cs typeface="Raleway"/>
                <a:sym typeface="Raleway"/>
              </a:rPr>
              <a:t>주문ID를 통해서 Stock테이블에 변화량 기록</a:t>
            </a:r>
            <a:endParaRPr sz="1200">
              <a:latin typeface="Raleway"/>
              <a:ea typeface="Raleway"/>
              <a:cs typeface="Raleway"/>
              <a:sym typeface="Raleway"/>
            </a:endParaRPr>
          </a:p>
        </p:txBody>
      </p:sp>
      <p:grpSp>
        <p:nvGrpSpPr>
          <p:cNvPr id="1649" name="Google Shape;1649;p66"/>
          <p:cNvGrpSpPr/>
          <p:nvPr/>
        </p:nvGrpSpPr>
        <p:grpSpPr>
          <a:xfrm>
            <a:off x="2608175" y="2515825"/>
            <a:ext cx="1404857" cy="360547"/>
            <a:chOff x="2608175" y="2515825"/>
            <a:chExt cx="1404857" cy="360547"/>
          </a:xfrm>
        </p:grpSpPr>
        <p:sp>
          <p:nvSpPr>
            <p:cNvPr id="1650" name="Google Shape;1650;p66"/>
            <p:cNvSpPr/>
            <p:nvPr/>
          </p:nvSpPr>
          <p:spPr>
            <a:xfrm>
              <a:off x="2666137" y="2699793"/>
              <a:ext cx="1346895" cy="176579"/>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1651" name="Google Shape;1651;p66"/>
            <p:cNvSpPr/>
            <p:nvPr/>
          </p:nvSpPr>
          <p:spPr>
            <a:xfrm>
              <a:off x="2608175" y="2515825"/>
              <a:ext cx="174900" cy="179700"/>
            </a:xfrm>
            <a:prstGeom prst="flowChartConnector">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lang="ko" sz="900">
                  <a:solidFill>
                    <a:srgbClr val="FFFF00"/>
                  </a:solidFill>
                </a:rPr>
                <a:t>1</a:t>
              </a:r>
              <a:endParaRPr sz="900">
                <a:solidFill>
                  <a:srgbClr val="FFFF00"/>
                </a:solidFill>
              </a:endParaRPr>
            </a:p>
          </p:txBody>
        </p:sp>
      </p:grpSp>
      <p:grpSp>
        <p:nvGrpSpPr>
          <p:cNvPr id="1652" name="Google Shape;1652;p66"/>
          <p:cNvGrpSpPr/>
          <p:nvPr/>
        </p:nvGrpSpPr>
        <p:grpSpPr>
          <a:xfrm>
            <a:off x="3285125" y="2915925"/>
            <a:ext cx="2918450" cy="333661"/>
            <a:chOff x="3285125" y="2915925"/>
            <a:chExt cx="2918450" cy="333661"/>
          </a:xfrm>
        </p:grpSpPr>
        <p:sp>
          <p:nvSpPr>
            <p:cNvPr id="1653" name="Google Shape;1653;p66"/>
            <p:cNvSpPr/>
            <p:nvPr/>
          </p:nvSpPr>
          <p:spPr>
            <a:xfrm>
              <a:off x="3298042" y="3073007"/>
              <a:ext cx="2905533" cy="176579"/>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1654" name="Google Shape;1654;p66"/>
            <p:cNvSpPr/>
            <p:nvPr/>
          </p:nvSpPr>
          <p:spPr>
            <a:xfrm>
              <a:off x="3285125" y="2915925"/>
              <a:ext cx="174900" cy="179700"/>
            </a:xfrm>
            <a:prstGeom prst="flowChartConnector">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lang="ko" sz="900">
                  <a:solidFill>
                    <a:srgbClr val="FFFF00"/>
                  </a:solidFill>
                </a:rPr>
                <a:t>2</a:t>
              </a:r>
              <a:endParaRPr sz="900">
                <a:solidFill>
                  <a:srgbClr val="FFFF00"/>
                </a:solidFill>
              </a:endParaRPr>
            </a:p>
          </p:txBody>
        </p:sp>
      </p:grpSp>
      <p:grpSp>
        <p:nvGrpSpPr>
          <p:cNvPr id="1655" name="Google Shape;1655;p66"/>
          <p:cNvGrpSpPr/>
          <p:nvPr/>
        </p:nvGrpSpPr>
        <p:grpSpPr>
          <a:xfrm>
            <a:off x="2126150" y="3177625"/>
            <a:ext cx="1698633" cy="248540"/>
            <a:chOff x="2126150" y="3177625"/>
            <a:chExt cx="1698633" cy="248540"/>
          </a:xfrm>
        </p:grpSpPr>
        <p:sp>
          <p:nvSpPr>
            <p:cNvPr id="1656" name="Google Shape;1656;p66"/>
            <p:cNvSpPr/>
            <p:nvPr/>
          </p:nvSpPr>
          <p:spPr>
            <a:xfrm>
              <a:off x="2280582" y="3249586"/>
              <a:ext cx="1544201" cy="176579"/>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1657" name="Google Shape;1657;p66"/>
            <p:cNvSpPr/>
            <p:nvPr/>
          </p:nvSpPr>
          <p:spPr>
            <a:xfrm>
              <a:off x="2126150" y="3177625"/>
              <a:ext cx="174900" cy="179700"/>
            </a:xfrm>
            <a:prstGeom prst="flowChartConnector">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lang="ko" sz="900">
                  <a:solidFill>
                    <a:srgbClr val="FFFF00"/>
                  </a:solidFill>
                </a:rPr>
                <a:t>3</a:t>
              </a:r>
              <a:endParaRPr sz="900">
                <a:solidFill>
                  <a:srgbClr val="FFFF00"/>
                </a:solidFill>
              </a:endParaRPr>
            </a:p>
          </p:txBody>
        </p:sp>
      </p:grpSp>
      <p:sp>
        <p:nvSpPr>
          <p:cNvPr id="1658" name="Google Shape;1658;p66"/>
          <p:cNvSpPr txBox="1"/>
          <p:nvPr/>
        </p:nvSpPr>
        <p:spPr>
          <a:xfrm>
            <a:off x="6342000" y="2170450"/>
            <a:ext cx="2582700" cy="5682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a:solidFill>
                  <a:srgbClr val="191919"/>
                </a:solidFill>
                <a:latin typeface="Source Code Pro"/>
                <a:ea typeface="Source Code Pro"/>
                <a:cs typeface="Source Code Pro"/>
                <a:sym typeface="Source Code Pro"/>
              </a:rPr>
              <a:t>2</a:t>
            </a:r>
            <a:r>
              <a:rPr lang="ko">
                <a:solidFill>
                  <a:srgbClr val="191919"/>
                </a:solidFill>
                <a:latin typeface="Source Code Pro"/>
                <a:ea typeface="Source Code Pro"/>
                <a:cs typeface="Source Code Pro"/>
                <a:sym typeface="Source Code Pro"/>
              </a:rPr>
              <a:t>. </a:t>
            </a:r>
            <a:r>
              <a:rPr lang="ko" sz="1200">
                <a:latin typeface="Raleway"/>
                <a:ea typeface="Raleway"/>
                <a:cs typeface="Raleway"/>
                <a:sym typeface="Raleway"/>
              </a:rPr>
              <a:t>Item Id와 주문 수량을 통해 Item 재고 감소</a:t>
            </a:r>
            <a:endParaRPr sz="1200">
              <a:latin typeface="Raleway"/>
              <a:ea typeface="Raleway"/>
              <a:cs typeface="Raleway"/>
              <a:sym typeface="Raleway"/>
            </a:endParaRPr>
          </a:p>
        </p:txBody>
      </p:sp>
      <p:sp>
        <p:nvSpPr>
          <p:cNvPr id="1659" name="Google Shape;1659;p66"/>
          <p:cNvSpPr txBox="1"/>
          <p:nvPr/>
        </p:nvSpPr>
        <p:spPr>
          <a:xfrm>
            <a:off x="6342000" y="2920250"/>
            <a:ext cx="2582700" cy="5682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a:solidFill>
                  <a:srgbClr val="191919"/>
                </a:solidFill>
                <a:latin typeface="Source Code Pro"/>
                <a:ea typeface="Source Code Pro"/>
                <a:cs typeface="Source Code Pro"/>
                <a:sym typeface="Source Code Pro"/>
              </a:rPr>
              <a:t>3</a:t>
            </a:r>
            <a:r>
              <a:rPr lang="ko">
                <a:solidFill>
                  <a:srgbClr val="191919"/>
                </a:solidFill>
                <a:latin typeface="Source Code Pro"/>
                <a:ea typeface="Source Code Pro"/>
                <a:cs typeface="Source Code Pro"/>
                <a:sym typeface="Source Code Pro"/>
              </a:rPr>
              <a:t>. </a:t>
            </a:r>
            <a:r>
              <a:rPr lang="ko" sz="1200">
                <a:latin typeface="Raleway"/>
                <a:ea typeface="Raleway"/>
                <a:cs typeface="Raleway"/>
                <a:sym typeface="Raleway"/>
              </a:rPr>
              <a:t>주문의 상태를 완료 상태로 바꾸고 출고 날짜 기록</a:t>
            </a:r>
            <a:endParaRPr sz="1200">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9"/>
                                        </p:tgtEl>
                                        <p:attrNameLst>
                                          <p:attrName>style.visibility</p:attrName>
                                        </p:attrNameLst>
                                      </p:cBhvr>
                                      <p:to>
                                        <p:strVal val="visible"/>
                                      </p:to>
                                    </p:set>
                                    <p:animEffect filter="fade" transition="in">
                                      <p:cBhvr>
                                        <p:cTn dur="1000"/>
                                        <p:tgtEl>
                                          <p:spTgt spid="1649"/>
                                        </p:tgtEl>
                                      </p:cBhvr>
                                    </p:animEffect>
                                  </p:childTnLst>
                                </p:cTn>
                              </p:par>
                              <p:par>
                                <p:cTn fill="hold" nodeType="withEffect" presetClass="entr" presetID="10" presetSubtype="0">
                                  <p:stCondLst>
                                    <p:cond delay="0"/>
                                  </p:stCondLst>
                                  <p:childTnLst>
                                    <p:set>
                                      <p:cBhvr>
                                        <p:cTn dur="1" fill="hold">
                                          <p:stCondLst>
                                            <p:cond delay="0"/>
                                          </p:stCondLst>
                                        </p:cTn>
                                        <p:tgtEl>
                                          <p:spTgt spid="1648"/>
                                        </p:tgtEl>
                                        <p:attrNameLst>
                                          <p:attrName>style.visibility</p:attrName>
                                        </p:attrNameLst>
                                      </p:cBhvr>
                                      <p:to>
                                        <p:strVal val="visible"/>
                                      </p:to>
                                    </p:set>
                                    <p:animEffect filter="fade" transition="in">
                                      <p:cBhvr>
                                        <p:cTn dur="1000"/>
                                        <p:tgtEl>
                                          <p:spTgt spid="164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652"/>
                                        </p:tgtEl>
                                        <p:attrNameLst>
                                          <p:attrName>style.visibility</p:attrName>
                                        </p:attrNameLst>
                                      </p:cBhvr>
                                      <p:to>
                                        <p:strVal val="visible"/>
                                      </p:to>
                                    </p:set>
                                    <p:animEffect filter="fade" transition="in">
                                      <p:cBhvr>
                                        <p:cTn dur="1000"/>
                                        <p:tgtEl>
                                          <p:spTgt spid="1652"/>
                                        </p:tgtEl>
                                      </p:cBhvr>
                                    </p:animEffect>
                                  </p:childTnLst>
                                </p:cTn>
                              </p:par>
                              <p:par>
                                <p:cTn fill="hold" nodeType="withEffect" presetClass="entr" presetID="10" presetSubtype="0">
                                  <p:stCondLst>
                                    <p:cond delay="0"/>
                                  </p:stCondLst>
                                  <p:childTnLst>
                                    <p:set>
                                      <p:cBhvr>
                                        <p:cTn dur="1" fill="hold">
                                          <p:stCondLst>
                                            <p:cond delay="0"/>
                                          </p:stCondLst>
                                        </p:cTn>
                                        <p:tgtEl>
                                          <p:spTgt spid="1658"/>
                                        </p:tgtEl>
                                        <p:attrNameLst>
                                          <p:attrName>style.visibility</p:attrName>
                                        </p:attrNameLst>
                                      </p:cBhvr>
                                      <p:to>
                                        <p:strVal val="visible"/>
                                      </p:to>
                                    </p:set>
                                    <p:animEffect filter="fade" transition="in">
                                      <p:cBhvr>
                                        <p:cTn dur="1000"/>
                                        <p:tgtEl>
                                          <p:spTgt spid="165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655"/>
                                        </p:tgtEl>
                                        <p:attrNameLst>
                                          <p:attrName>style.visibility</p:attrName>
                                        </p:attrNameLst>
                                      </p:cBhvr>
                                      <p:to>
                                        <p:strVal val="visible"/>
                                      </p:to>
                                    </p:set>
                                    <p:animEffect filter="fade" transition="in">
                                      <p:cBhvr>
                                        <p:cTn dur="1000"/>
                                        <p:tgtEl>
                                          <p:spTgt spid="1655"/>
                                        </p:tgtEl>
                                      </p:cBhvr>
                                    </p:animEffect>
                                  </p:childTnLst>
                                </p:cTn>
                              </p:par>
                              <p:par>
                                <p:cTn fill="hold" nodeType="withEffect" presetClass="entr" presetID="10" presetSubtype="0">
                                  <p:stCondLst>
                                    <p:cond delay="0"/>
                                  </p:stCondLst>
                                  <p:childTnLst>
                                    <p:set>
                                      <p:cBhvr>
                                        <p:cTn dur="1" fill="hold">
                                          <p:stCondLst>
                                            <p:cond delay="0"/>
                                          </p:stCondLst>
                                        </p:cTn>
                                        <p:tgtEl>
                                          <p:spTgt spid="1659"/>
                                        </p:tgtEl>
                                        <p:attrNameLst>
                                          <p:attrName>style.visibility</p:attrName>
                                        </p:attrNameLst>
                                      </p:cBhvr>
                                      <p:to>
                                        <p:strVal val="visible"/>
                                      </p:to>
                                    </p:set>
                                    <p:animEffect filter="fade" transition="in">
                                      <p:cBhvr>
                                        <p:cTn dur="1000"/>
                                        <p:tgtEl>
                                          <p:spTgt spid="1659"/>
                                        </p:tgtEl>
                                      </p:cBhvr>
                                    </p:animEffect>
                                  </p:childTnLst>
                                </p:cTn>
                              </p:par>
                            </p:childTnLst>
                          </p:cTn>
                        </p:par>
                        <p:par>
                          <p:cTn fill="hold">
                            <p:stCondLst>
                              <p:cond delay="3000"/>
                            </p:stCondLst>
                            <p:childTnLst>
                              <p:par>
                                <p:cTn fill="hold" nodeType="afterEffect" presetClass="entr" presetID="1" presetSubtype="0">
                                  <p:stCondLst>
                                    <p:cond delay="0"/>
                                  </p:stCondLst>
                                  <p:childTnLst>
                                    <p:set>
                                      <p:cBhvr>
                                        <p:cTn dur="1" fill="hold">
                                          <p:stCondLst>
                                            <p:cond delay="0"/>
                                          </p:stCondLst>
                                        </p:cTn>
                                        <p:tgtEl>
                                          <p:spTgt spid="16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3" name="Shape 1663"/>
        <p:cNvGrpSpPr/>
        <p:nvPr/>
      </p:nvGrpSpPr>
      <p:grpSpPr>
        <a:xfrm>
          <a:off x="0" y="0"/>
          <a:ext cx="0" cy="0"/>
          <a:chOff x="0" y="0"/>
          <a:chExt cx="0" cy="0"/>
        </a:xfrm>
      </p:grpSpPr>
      <p:sp>
        <p:nvSpPr>
          <p:cNvPr id="1664" name="Google Shape;1664;p67"/>
          <p:cNvSpPr txBox="1"/>
          <p:nvPr>
            <p:ph type="title"/>
          </p:nvPr>
        </p:nvSpPr>
        <p:spPr>
          <a:xfrm>
            <a:off x="720000" y="407675"/>
            <a:ext cx="7704000" cy="6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주문</a:t>
            </a:r>
            <a:endParaRPr b="0"/>
          </a:p>
        </p:txBody>
      </p:sp>
      <p:grpSp>
        <p:nvGrpSpPr>
          <p:cNvPr id="1665" name="Google Shape;1665;p67"/>
          <p:cNvGrpSpPr/>
          <p:nvPr/>
        </p:nvGrpSpPr>
        <p:grpSpPr>
          <a:xfrm>
            <a:off x="680850" y="1687650"/>
            <a:ext cx="7782301" cy="2075425"/>
            <a:chOff x="680850" y="1687650"/>
            <a:chExt cx="7782301" cy="2075425"/>
          </a:xfrm>
        </p:grpSpPr>
        <p:pic>
          <p:nvPicPr>
            <p:cNvPr id="1666" name="Google Shape;1666;p67"/>
            <p:cNvPicPr preferRelativeResize="0"/>
            <p:nvPr/>
          </p:nvPicPr>
          <p:blipFill>
            <a:blip r:embed="rId3">
              <a:alphaModFix/>
            </a:blip>
            <a:stretch>
              <a:fillRect/>
            </a:stretch>
          </p:blipFill>
          <p:spPr>
            <a:xfrm>
              <a:off x="680850" y="1687650"/>
              <a:ext cx="7782301" cy="2075290"/>
            </a:xfrm>
            <a:prstGeom prst="rect">
              <a:avLst/>
            </a:prstGeom>
            <a:noFill/>
            <a:ln cap="flat" cmpd="sng" w="9525">
              <a:solidFill>
                <a:schemeClr val="dk1"/>
              </a:solidFill>
              <a:prstDash val="solid"/>
              <a:round/>
              <a:headEnd len="sm" w="sm" type="none"/>
              <a:tailEnd len="sm" w="sm" type="none"/>
            </a:ln>
          </p:spPr>
        </p:pic>
        <p:sp>
          <p:nvSpPr>
            <p:cNvPr id="1667" name="Google Shape;1667;p67"/>
            <p:cNvSpPr/>
            <p:nvPr/>
          </p:nvSpPr>
          <p:spPr>
            <a:xfrm>
              <a:off x="5309850" y="3263875"/>
              <a:ext cx="1538400" cy="499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1668" name="Google Shape;1668;p67"/>
            <p:cNvSpPr/>
            <p:nvPr/>
          </p:nvSpPr>
          <p:spPr>
            <a:xfrm>
              <a:off x="7584300" y="3263875"/>
              <a:ext cx="878700" cy="499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2" name="Shape 1672"/>
        <p:cNvGrpSpPr/>
        <p:nvPr/>
      </p:nvGrpSpPr>
      <p:grpSpPr>
        <a:xfrm>
          <a:off x="0" y="0"/>
          <a:ext cx="0" cy="0"/>
          <a:chOff x="0" y="0"/>
          <a:chExt cx="0" cy="0"/>
        </a:xfrm>
      </p:grpSpPr>
      <p:sp>
        <p:nvSpPr>
          <p:cNvPr id="1673" name="Google Shape;1673;p68"/>
          <p:cNvSpPr txBox="1"/>
          <p:nvPr>
            <p:ph type="title"/>
          </p:nvPr>
        </p:nvSpPr>
        <p:spPr>
          <a:xfrm>
            <a:off x="720000" y="407675"/>
            <a:ext cx="7704000" cy="6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차트</a:t>
            </a:r>
            <a:endParaRPr b="0"/>
          </a:p>
        </p:txBody>
      </p:sp>
      <p:pic>
        <p:nvPicPr>
          <p:cNvPr id="1674" name="Google Shape;1674;p68"/>
          <p:cNvPicPr preferRelativeResize="0"/>
          <p:nvPr/>
        </p:nvPicPr>
        <p:blipFill>
          <a:blip r:embed="rId3">
            <a:alphaModFix/>
          </a:blip>
          <a:stretch>
            <a:fillRect/>
          </a:stretch>
        </p:blipFill>
        <p:spPr>
          <a:xfrm>
            <a:off x="1463125" y="1075575"/>
            <a:ext cx="6302926" cy="3820826"/>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8" name="Shape 1678"/>
        <p:cNvGrpSpPr/>
        <p:nvPr/>
      </p:nvGrpSpPr>
      <p:grpSpPr>
        <a:xfrm>
          <a:off x="0" y="0"/>
          <a:ext cx="0" cy="0"/>
          <a:chOff x="0" y="0"/>
          <a:chExt cx="0" cy="0"/>
        </a:xfrm>
      </p:grpSpPr>
      <p:sp>
        <p:nvSpPr>
          <p:cNvPr id="1679" name="Google Shape;1679;p69"/>
          <p:cNvSpPr txBox="1"/>
          <p:nvPr>
            <p:ph type="title"/>
          </p:nvPr>
        </p:nvSpPr>
        <p:spPr>
          <a:xfrm>
            <a:off x="720000" y="407675"/>
            <a:ext cx="7704000" cy="6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차트 </a:t>
            </a:r>
            <a:endParaRPr b="0"/>
          </a:p>
        </p:txBody>
      </p:sp>
      <p:pic>
        <p:nvPicPr>
          <p:cNvPr id="1680" name="Google Shape;1680;p69"/>
          <p:cNvPicPr preferRelativeResize="0"/>
          <p:nvPr/>
        </p:nvPicPr>
        <p:blipFill>
          <a:blip r:embed="rId3">
            <a:alphaModFix/>
          </a:blip>
          <a:stretch>
            <a:fillRect/>
          </a:stretch>
        </p:blipFill>
        <p:spPr>
          <a:xfrm>
            <a:off x="4396900" y="1306925"/>
            <a:ext cx="4333099" cy="2413101"/>
          </a:xfrm>
          <a:prstGeom prst="rect">
            <a:avLst/>
          </a:prstGeom>
          <a:noFill/>
          <a:ln cap="flat" cmpd="sng" w="9525">
            <a:solidFill>
              <a:schemeClr val="dk1"/>
            </a:solidFill>
            <a:prstDash val="solid"/>
            <a:round/>
            <a:headEnd len="sm" w="sm" type="none"/>
            <a:tailEnd len="sm" w="sm" type="none"/>
          </a:ln>
        </p:spPr>
      </p:pic>
      <p:pic>
        <p:nvPicPr>
          <p:cNvPr id="1681" name="Google Shape;1681;p69"/>
          <p:cNvPicPr preferRelativeResize="0"/>
          <p:nvPr/>
        </p:nvPicPr>
        <p:blipFill>
          <a:blip r:embed="rId4">
            <a:alphaModFix/>
          </a:blip>
          <a:stretch>
            <a:fillRect/>
          </a:stretch>
        </p:blipFill>
        <p:spPr>
          <a:xfrm>
            <a:off x="505100" y="1847925"/>
            <a:ext cx="5118726" cy="2938599"/>
          </a:xfrm>
          <a:prstGeom prst="rect">
            <a:avLst/>
          </a:prstGeom>
          <a:noFill/>
          <a:ln cap="flat" cmpd="sng" w="952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1"/>
                                        </p:tgtEl>
                                        <p:attrNameLst>
                                          <p:attrName>style.visibility</p:attrName>
                                        </p:attrNameLst>
                                      </p:cBhvr>
                                      <p:to>
                                        <p:strVal val="visible"/>
                                      </p:to>
                                    </p:set>
                                    <p:animEffect filter="fade" transition="in">
                                      <p:cBhvr>
                                        <p:cTn dur="1000"/>
                                        <p:tgtEl>
                                          <p:spTgt spid="16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5" name="Shape 1685"/>
        <p:cNvGrpSpPr/>
        <p:nvPr/>
      </p:nvGrpSpPr>
      <p:grpSpPr>
        <a:xfrm>
          <a:off x="0" y="0"/>
          <a:ext cx="0" cy="0"/>
          <a:chOff x="0" y="0"/>
          <a:chExt cx="0" cy="0"/>
        </a:xfrm>
      </p:grpSpPr>
      <p:pic>
        <p:nvPicPr>
          <p:cNvPr id="1686" name="Google Shape;1686;p70"/>
          <p:cNvPicPr preferRelativeResize="0"/>
          <p:nvPr/>
        </p:nvPicPr>
        <p:blipFill>
          <a:blip r:embed="rId3">
            <a:alphaModFix/>
          </a:blip>
          <a:stretch>
            <a:fillRect/>
          </a:stretch>
        </p:blipFill>
        <p:spPr>
          <a:xfrm>
            <a:off x="384875" y="1189875"/>
            <a:ext cx="5912499" cy="3203275"/>
          </a:xfrm>
          <a:prstGeom prst="rect">
            <a:avLst/>
          </a:prstGeom>
          <a:noFill/>
          <a:ln cap="flat" cmpd="sng" w="9525">
            <a:solidFill>
              <a:schemeClr val="dk1"/>
            </a:solidFill>
            <a:prstDash val="solid"/>
            <a:round/>
            <a:headEnd len="sm" w="sm" type="none"/>
            <a:tailEnd len="sm" w="sm" type="none"/>
          </a:ln>
        </p:spPr>
      </p:pic>
      <p:sp>
        <p:nvSpPr>
          <p:cNvPr id="1687" name="Google Shape;1687;p70"/>
          <p:cNvSpPr txBox="1"/>
          <p:nvPr>
            <p:ph type="title"/>
          </p:nvPr>
        </p:nvSpPr>
        <p:spPr>
          <a:xfrm>
            <a:off x="720000" y="407675"/>
            <a:ext cx="7704000" cy="6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차트</a:t>
            </a:r>
            <a:endParaRPr b="0"/>
          </a:p>
        </p:txBody>
      </p:sp>
      <p:grpSp>
        <p:nvGrpSpPr>
          <p:cNvPr id="1688" name="Google Shape;1688;p70"/>
          <p:cNvGrpSpPr/>
          <p:nvPr/>
        </p:nvGrpSpPr>
        <p:grpSpPr>
          <a:xfrm>
            <a:off x="384875" y="1219050"/>
            <a:ext cx="2383500" cy="382600"/>
            <a:chOff x="720000" y="1211750"/>
            <a:chExt cx="2383500" cy="382600"/>
          </a:xfrm>
        </p:grpSpPr>
        <p:sp>
          <p:nvSpPr>
            <p:cNvPr id="1689" name="Google Shape;1689;p70"/>
            <p:cNvSpPr/>
            <p:nvPr/>
          </p:nvSpPr>
          <p:spPr>
            <a:xfrm>
              <a:off x="894900" y="1471650"/>
              <a:ext cx="2208600" cy="122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1690" name="Google Shape;1690;p70"/>
            <p:cNvSpPr/>
            <p:nvPr/>
          </p:nvSpPr>
          <p:spPr>
            <a:xfrm>
              <a:off x="720000" y="1211750"/>
              <a:ext cx="174900" cy="179700"/>
            </a:xfrm>
            <a:prstGeom prst="flowChartConnector">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lang="ko" sz="900">
                  <a:solidFill>
                    <a:srgbClr val="FFFF00"/>
                  </a:solidFill>
                </a:rPr>
                <a:t>1</a:t>
              </a:r>
              <a:endParaRPr sz="900">
                <a:solidFill>
                  <a:srgbClr val="FFFF00"/>
                </a:solidFill>
              </a:endParaRPr>
            </a:p>
          </p:txBody>
        </p:sp>
      </p:grpSp>
      <p:grpSp>
        <p:nvGrpSpPr>
          <p:cNvPr id="1691" name="Google Shape;1691;p70"/>
          <p:cNvGrpSpPr/>
          <p:nvPr/>
        </p:nvGrpSpPr>
        <p:grpSpPr>
          <a:xfrm>
            <a:off x="384875" y="2013200"/>
            <a:ext cx="2383550" cy="301800"/>
            <a:chOff x="384875" y="2013200"/>
            <a:chExt cx="2383550" cy="301800"/>
          </a:xfrm>
        </p:grpSpPr>
        <p:sp>
          <p:nvSpPr>
            <p:cNvPr id="1692" name="Google Shape;1692;p70"/>
            <p:cNvSpPr/>
            <p:nvPr/>
          </p:nvSpPr>
          <p:spPr>
            <a:xfrm>
              <a:off x="442825" y="2192900"/>
              <a:ext cx="2325600" cy="122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1693" name="Google Shape;1693;p70"/>
            <p:cNvSpPr/>
            <p:nvPr/>
          </p:nvSpPr>
          <p:spPr>
            <a:xfrm>
              <a:off x="384875" y="2013200"/>
              <a:ext cx="174900" cy="179700"/>
            </a:xfrm>
            <a:prstGeom prst="flowChartConnector">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lang="ko" sz="900">
                  <a:solidFill>
                    <a:srgbClr val="FFFF00"/>
                  </a:solidFill>
                </a:rPr>
                <a:t>2</a:t>
              </a:r>
              <a:endParaRPr sz="900">
                <a:solidFill>
                  <a:srgbClr val="FFFF00"/>
                </a:solidFill>
              </a:endParaRPr>
            </a:p>
          </p:txBody>
        </p:sp>
      </p:grpSp>
      <p:grpSp>
        <p:nvGrpSpPr>
          <p:cNvPr id="1694" name="Google Shape;1694;p70"/>
          <p:cNvGrpSpPr/>
          <p:nvPr/>
        </p:nvGrpSpPr>
        <p:grpSpPr>
          <a:xfrm>
            <a:off x="494150" y="2457275"/>
            <a:ext cx="3221450" cy="301800"/>
            <a:chOff x="494150" y="2457275"/>
            <a:chExt cx="3221450" cy="301800"/>
          </a:xfrm>
        </p:grpSpPr>
        <p:sp>
          <p:nvSpPr>
            <p:cNvPr id="1695" name="Google Shape;1695;p70"/>
            <p:cNvSpPr/>
            <p:nvPr/>
          </p:nvSpPr>
          <p:spPr>
            <a:xfrm>
              <a:off x="552100" y="2636975"/>
              <a:ext cx="3163500" cy="122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1696" name="Google Shape;1696;p70"/>
            <p:cNvSpPr/>
            <p:nvPr/>
          </p:nvSpPr>
          <p:spPr>
            <a:xfrm>
              <a:off x="494150" y="2457275"/>
              <a:ext cx="174900" cy="179700"/>
            </a:xfrm>
            <a:prstGeom prst="flowChartConnector">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lang="ko" sz="900">
                  <a:solidFill>
                    <a:srgbClr val="FFFF00"/>
                  </a:solidFill>
                </a:rPr>
                <a:t>3</a:t>
              </a:r>
              <a:endParaRPr sz="900">
                <a:solidFill>
                  <a:srgbClr val="FFFF00"/>
                </a:solidFill>
              </a:endParaRPr>
            </a:p>
          </p:txBody>
        </p:sp>
      </p:grpSp>
      <p:grpSp>
        <p:nvGrpSpPr>
          <p:cNvPr id="1697" name="Google Shape;1697;p70"/>
          <p:cNvGrpSpPr/>
          <p:nvPr/>
        </p:nvGrpSpPr>
        <p:grpSpPr>
          <a:xfrm>
            <a:off x="384875" y="3156075"/>
            <a:ext cx="5734925" cy="301800"/>
            <a:chOff x="384875" y="3156075"/>
            <a:chExt cx="5734925" cy="301800"/>
          </a:xfrm>
        </p:grpSpPr>
        <p:sp>
          <p:nvSpPr>
            <p:cNvPr id="1698" name="Google Shape;1698;p70"/>
            <p:cNvSpPr/>
            <p:nvPr/>
          </p:nvSpPr>
          <p:spPr>
            <a:xfrm>
              <a:off x="552100" y="3335775"/>
              <a:ext cx="5567700" cy="122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1699" name="Google Shape;1699;p70"/>
            <p:cNvSpPr/>
            <p:nvPr/>
          </p:nvSpPr>
          <p:spPr>
            <a:xfrm>
              <a:off x="384875" y="3156075"/>
              <a:ext cx="174900" cy="179700"/>
            </a:xfrm>
            <a:prstGeom prst="flowChartConnector">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lang="ko" sz="900">
                  <a:solidFill>
                    <a:srgbClr val="FFFF00"/>
                  </a:solidFill>
                </a:rPr>
                <a:t>4</a:t>
              </a:r>
              <a:endParaRPr sz="900">
                <a:solidFill>
                  <a:srgbClr val="FFFF00"/>
                </a:solidFill>
              </a:endParaRPr>
            </a:p>
          </p:txBody>
        </p:sp>
      </p:grpSp>
      <p:sp>
        <p:nvSpPr>
          <p:cNvPr id="1700" name="Google Shape;1700;p70"/>
          <p:cNvSpPr txBox="1"/>
          <p:nvPr/>
        </p:nvSpPr>
        <p:spPr>
          <a:xfrm>
            <a:off x="6444000" y="1253075"/>
            <a:ext cx="2582700" cy="5682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a:solidFill>
                  <a:srgbClr val="191919"/>
                </a:solidFill>
                <a:latin typeface="Source Code Pro"/>
                <a:ea typeface="Source Code Pro"/>
                <a:cs typeface="Source Code Pro"/>
                <a:sym typeface="Source Code Pro"/>
              </a:rPr>
              <a:t>1. </a:t>
            </a:r>
            <a:r>
              <a:rPr lang="ko" sz="1200">
                <a:latin typeface="Raleway"/>
                <a:ea typeface="Raleway"/>
                <a:cs typeface="Raleway"/>
                <a:sym typeface="Raleway"/>
              </a:rPr>
              <a:t>ComboBox에서 고른 공정의 검사 기준 값을 가져온다</a:t>
            </a:r>
            <a:endParaRPr sz="1200">
              <a:latin typeface="Raleway"/>
              <a:ea typeface="Raleway"/>
              <a:cs typeface="Raleway"/>
              <a:sym typeface="Raleway"/>
            </a:endParaRPr>
          </a:p>
        </p:txBody>
      </p:sp>
      <p:sp>
        <p:nvSpPr>
          <p:cNvPr id="1701" name="Google Shape;1701;p70"/>
          <p:cNvSpPr txBox="1"/>
          <p:nvPr/>
        </p:nvSpPr>
        <p:spPr>
          <a:xfrm>
            <a:off x="6444000" y="2013200"/>
            <a:ext cx="2582700" cy="5682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a:solidFill>
                  <a:srgbClr val="191919"/>
                </a:solidFill>
                <a:latin typeface="Source Code Pro"/>
                <a:ea typeface="Source Code Pro"/>
                <a:cs typeface="Source Code Pro"/>
                <a:sym typeface="Source Code Pro"/>
              </a:rPr>
              <a:t>2</a:t>
            </a:r>
            <a:r>
              <a:rPr lang="ko">
                <a:solidFill>
                  <a:srgbClr val="191919"/>
                </a:solidFill>
                <a:latin typeface="Source Code Pro"/>
                <a:ea typeface="Source Code Pro"/>
                <a:cs typeface="Source Code Pro"/>
                <a:sym typeface="Source Code Pro"/>
              </a:rPr>
              <a:t>. </a:t>
            </a:r>
            <a:r>
              <a:rPr lang="ko" sz="1200">
                <a:latin typeface="Raleway"/>
                <a:ea typeface="Raleway"/>
                <a:cs typeface="Raleway"/>
                <a:sym typeface="Raleway"/>
              </a:rPr>
              <a:t>검사에 대한 오차 허용범위(%) 값을 가져온다</a:t>
            </a:r>
            <a:endParaRPr sz="1200">
              <a:latin typeface="Raleway"/>
              <a:ea typeface="Raleway"/>
              <a:cs typeface="Raleway"/>
              <a:sym typeface="Raleway"/>
            </a:endParaRPr>
          </a:p>
        </p:txBody>
      </p:sp>
      <p:sp>
        <p:nvSpPr>
          <p:cNvPr id="1702" name="Google Shape;1702;p70"/>
          <p:cNvSpPr txBox="1"/>
          <p:nvPr/>
        </p:nvSpPr>
        <p:spPr>
          <a:xfrm>
            <a:off x="6444000" y="2773325"/>
            <a:ext cx="2582700" cy="5682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a:solidFill>
                  <a:srgbClr val="191919"/>
                </a:solidFill>
                <a:latin typeface="Source Code Pro"/>
                <a:ea typeface="Source Code Pro"/>
                <a:cs typeface="Source Code Pro"/>
                <a:sym typeface="Source Code Pro"/>
              </a:rPr>
              <a:t>3</a:t>
            </a:r>
            <a:r>
              <a:rPr lang="ko">
                <a:solidFill>
                  <a:srgbClr val="191919"/>
                </a:solidFill>
                <a:latin typeface="Source Code Pro"/>
                <a:ea typeface="Source Code Pro"/>
                <a:cs typeface="Source Code Pro"/>
                <a:sym typeface="Source Code Pro"/>
              </a:rPr>
              <a:t>. </a:t>
            </a:r>
            <a:r>
              <a:rPr lang="ko" sz="1200">
                <a:latin typeface="Raleway"/>
                <a:ea typeface="Raleway"/>
                <a:cs typeface="Raleway"/>
                <a:sym typeface="Raleway"/>
              </a:rPr>
              <a:t>오차 허용범위와 검사 기준값을 통해 기준값의 오차 허용범위(%) 값을 구한다.</a:t>
            </a:r>
            <a:endParaRPr sz="1200">
              <a:latin typeface="Raleway"/>
              <a:ea typeface="Raleway"/>
              <a:cs typeface="Raleway"/>
              <a:sym typeface="Raleway"/>
            </a:endParaRPr>
          </a:p>
        </p:txBody>
      </p:sp>
      <p:sp>
        <p:nvSpPr>
          <p:cNvPr id="1703" name="Google Shape;1703;p70"/>
          <p:cNvSpPr txBox="1"/>
          <p:nvPr/>
        </p:nvSpPr>
        <p:spPr>
          <a:xfrm>
            <a:off x="6444000" y="3654275"/>
            <a:ext cx="2582700" cy="5682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a:solidFill>
                  <a:srgbClr val="191919"/>
                </a:solidFill>
                <a:latin typeface="Source Code Pro"/>
                <a:ea typeface="Source Code Pro"/>
                <a:cs typeface="Source Code Pro"/>
                <a:sym typeface="Source Code Pro"/>
              </a:rPr>
              <a:t>4</a:t>
            </a:r>
            <a:r>
              <a:rPr lang="ko">
                <a:solidFill>
                  <a:srgbClr val="191919"/>
                </a:solidFill>
                <a:latin typeface="Source Code Pro"/>
                <a:ea typeface="Source Code Pro"/>
                <a:cs typeface="Source Code Pro"/>
                <a:sym typeface="Source Code Pro"/>
              </a:rPr>
              <a:t>. </a:t>
            </a:r>
            <a:r>
              <a:rPr lang="ko" sz="1200">
                <a:latin typeface="Raleway"/>
                <a:ea typeface="Raleway"/>
                <a:cs typeface="Raleway"/>
                <a:sym typeface="Raleway"/>
              </a:rPr>
              <a:t>사용자가 선택한 공정에서의 LOT들의 검사값들을 가져온다.</a:t>
            </a:r>
            <a:endParaRPr sz="1200">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8"/>
                                        </p:tgtEl>
                                        <p:attrNameLst>
                                          <p:attrName>style.visibility</p:attrName>
                                        </p:attrNameLst>
                                      </p:cBhvr>
                                      <p:to>
                                        <p:strVal val="visible"/>
                                      </p:to>
                                    </p:set>
                                    <p:animEffect filter="fade" transition="in">
                                      <p:cBhvr>
                                        <p:cTn dur="1000"/>
                                        <p:tgtEl>
                                          <p:spTgt spid="1688"/>
                                        </p:tgtEl>
                                      </p:cBhvr>
                                    </p:animEffect>
                                  </p:childTnLst>
                                </p:cTn>
                              </p:par>
                              <p:par>
                                <p:cTn fill="hold" nodeType="withEffect" presetClass="entr" presetID="10" presetSubtype="0">
                                  <p:stCondLst>
                                    <p:cond delay="0"/>
                                  </p:stCondLst>
                                  <p:childTnLst>
                                    <p:set>
                                      <p:cBhvr>
                                        <p:cTn dur="1" fill="hold">
                                          <p:stCondLst>
                                            <p:cond delay="0"/>
                                          </p:stCondLst>
                                        </p:cTn>
                                        <p:tgtEl>
                                          <p:spTgt spid="1700"/>
                                        </p:tgtEl>
                                        <p:attrNameLst>
                                          <p:attrName>style.visibility</p:attrName>
                                        </p:attrNameLst>
                                      </p:cBhvr>
                                      <p:to>
                                        <p:strVal val="visible"/>
                                      </p:to>
                                    </p:set>
                                    <p:animEffect filter="fade" transition="in">
                                      <p:cBhvr>
                                        <p:cTn dur="1000"/>
                                        <p:tgtEl>
                                          <p:spTgt spid="17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1"/>
                                        </p:tgtEl>
                                        <p:attrNameLst>
                                          <p:attrName>style.visibility</p:attrName>
                                        </p:attrNameLst>
                                      </p:cBhvr>
                                      <p:to>
                                        <p:strVal val="visible"/>
                                      </p:to>
                                    </p:set>
                                    <p:animEffect filter="fade" transition="in">
                                      <p:cBhvr>
                                        <p:cTn dur="1000"/>
                                        <p:tgtEl>
                                          <p:spTgt spid="1691"/>
                                        </p:tgtEl>
                                      </p:cBhvr>
                                    </p:animEffect>
                                  </p:childTnLst>
                                </p:cTn>
                              </p:par>
                              <p:par>
                                <p:cTn fill="hold" nodeType="withEffect" presetClass="entr" presetID="10" presetSubtype="0">
                                  <p:stCondLst>
                                    <p:cond delay="0"/>
                                  </p:stCondLst>
                                  <p:childTnLst>
                                    <p:set>
                                      <p:cBhvr>
                                        <p:cTn dur="1" fill="hold">
                                          <p:stCondLst>
                                            <p:cond delay="0"/>
                                          </p:stCondLst>
                                        </p:cTn>
                                        <p:tgtEl>
                                          <p:spTgt spid="1701"/>
                                        </p:tgtEl>
                                        <p:attrNameLst>
                                          <p:attrName>style.visibility</p:attrName>
                                        </p:attrNameLst>
                                      </p:cBhvr>
                                      <p:to>
                                        <p:strVal val="visible"/>
                                      </p:to>
                                    </p:set>
                                    <p:animEffect filter="fade" transition="in">
                                      <p:cBhvr>
                                        <p:cTn dur="1000"/>
                                        <p:tgtEl>
                                          <p:spTgt spid="17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4"/>
                                        </p:tgtEl>
                                        <p:attrNameLst>
                                          <p:attrName>style.visibility</p:attrName>
                                        </p:attrNameLst>
                                      </p:cBhvr>
                                      <p:to>
                                        <p:strVal val="visible"/>
                                      </p:to>
                                    </p:set>
                                    <p:animEffect filter="fade" transition="in">
                                      <p:cBhvr>
                                        <p:cTn dur="1000"/>
                                        <p:tgtEl>
                                          <p:spTgt spid="1694"/>
                                        </p:tgtEl>
                                      </p:cBhvr>
                                    </p:animEffect>
                                  </p:childTnLst>
                                </p:cTn>
                              </p:par>
                              <p:par>
                                <p:cTn fill="hold" nodeType="withEffect" presetClass="entr" presetID="10" presetSubtype="0">
                                  <p:stCondLst>
                                    <p:cond delay="0"/>
                                  </p:stCondLst>
                                  <p:childTnLst>
                                    <p:set>
                                      <p:cBhvr>
                                        <p:cTn dur="1" fill="hold">
                                          <p:stCondLst>
                                            <p:cond delay="0"/>
                                          </p:stCondLst>
                                        </p:cTn>
                                        <p:tgtEl>
                                          <p:spTgt spid="1702"/>
                                        </p:tgtEl>
                                        <p:attrNameLst>
                                          <p:attrName>style.visibility</p:attrName>
                                        </p:attrNameLst>
                                      </p:cBhvr>
                                      <p:to>
                                        <p:strVal val="visible"/>
                                      </p:to>
                                    </p:set>
                                    <p:animEffect filter="fade" transition="in">
                                      <p:cBhvr>
                                        <p:cTn dur="1000"/>
                                        <p:tgtEl>
                                          <p:spTgt spid="17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7"/>
                                        </p:tgtEl>
                                        <p:attrNameLst>
                                          <p:attrName>style.visibility</p:attrName>
                                        </p:attrNameLst>
                                      </p:cBhvr>
                                      <p:to>
                                        <p:strVal val="visible"/>
                                      </p:to>
                                    </p:set>
                                    <p:animEffect filter="fade" transition="in">
                                      <p:cBhvr>
                                        <p:cTn dur="1000"/>
                                        <p:tgtEl>
                                          <p:spTgt spid="1697"/>
                                        </p:tgtEl>
                                      </p:cBhvr>
                                    </p:animEffect>
                                  </p:childTnLst>
                                </p:cTn>
                              </p:par>
                              <p:par>
                                <p:cTn fill="hold" nodeType="withEffect" presetClass="entr" presetID="10" presetSubtype="0">
                                  <p:stCondLst>
                                    <p:cond delay="0"/>
                                  </p:stCondLst>
                                  <p:childTnLst>
                                    <p:set>
                                      <p:cBhvr>
                                        <p:cTn dur="1" fill="hold">
                                          <p:stCondLst>
                                            <p:cond delay="0"/>
                                          </p:stCondLst>
                                        </p:cTn>
                                        <p:tgtEl>
                                          <p:spTgt spid="1703"/>
                                        </p:tgtEl>
                                        <p:attrNameLst>
                                          <p:attrName>style.visibility</p:attrName>
                                        </p:attrNameLst>
                                      </p:cBhvr>
                                      <p:to>
                                        <p:strVal val="visible"/>
                                      </p:to>
                                    </p:set>
                                    <p:animEffect filter="fade" transition="in">
                                      <p:cBhvr>
                                        <p:cTn dur="1000"/>
                                        <p:tgtEl>
                                          <p:spTgt spid="17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7" name="Shape 1707"/>
        <p:cNvGrpSpPr/>
        <p:nvPr/>
      </p:nvGrpSpPr>
      <p:grpSpPr>
        <a:xfrm>
          <a:off x="0" y="0"/>
          <a:ext cx="0" cy="0"/>
          <a:chOff x="0" y="0"/>
          <a:chExt cx="0" cy="0"/>
        </a:xfrm>
      </p:grpSpPr>
      <p:sp>
        <p:nvSpPr>
          <p:cNvPr id="1708" name="Google Shape;1708;p71"/>
          <p:cNvSpPr txBox="1"/>
          <p:nvPr>
            <p:ph type="title"/>
          </p:nvPr>
        </p:nvSpPr>
        <p:spPr>
          <a:xfrm>
            <a:off x="4654681" y="1894975"/>
            <a:ext cx="3559800" cy="94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이건종</a:t>
            </a:r>
            <a:endParaRPr/>
          </a:p>
        </p:txBody>
      </p:sp>
      <p:sp>
        <p:nvSpPr>
          <p:cNvPr id="1709" name="Google Shape;1709;p71"/>
          <p:cNvSpPr txBox="1"/>
          <p:nvPr>
            <p:ph idx="2" type="title"/>
          </p:nvPr>
        </p:nvSpPr>
        <p:spPr>
          <a:xfrm>
            <a:off x="1777700" y="1894975"/>
            <a:ext cx="1986600" cy="94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ko"/>
              <a:t>02</a:t>
            </a:r>
            <a:endParaRPr/>
          </a:p>
        </p:txBody>
      </p:sp>
      <p:sp>
        <p:nvSpPr>
          <p:cNvPr id="1710" name="Google Shape;1710;p71"/>
          <p:cNvSpPr txBox="1"/>
          <p:nvPr>
            <p:ph idx="1" type="subTitle"/>
          </p:nvPr>
        </p:nvSpPr>
        <p:spPr>
          <a:xfrm>
            <a:off x="1777700" y="2839725"/>
            <a:ext cx="64362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ko"/>
              <a:t>Lot, 통신</a:t>
            </a:r>
            <a:endParaRPr/>
          </a:p>
        </p:txBody>
      </p:sp>
      <p:cxnSp>
        <p:nvCxnSpPr>
          <p:cNvPr id="1711" name="Google Shape;1711;p71"/>
          <p:cNvCxnSpPr>
            <a:stCxn id="1709" idx="3"/>
            <a:endCxn id="1708" idx="1"/>
          </p:cNvCxnSpPr>
          <p:nvPr/>
        </p:nvCxnSpPr>
        <p:spPr>
          <a:xfrm>
            <a:off x="3764300" y="2367325"/>
            <a:ext cx="890400" cy="0"/>
          </a:xfrm>
          <a:prstGeom prst="straightConnector1">
            <a:avLst/>
          </a:prstGeom>
          <a:noFill/>
          <a:ln cap="flat" cmpd="sng" w="9525">
            <a:solidFill>
              <a:schemeClr val="dk1"/>
            </a:solidFill>
            <a:prstDash val="solid"/>
            <a:round/>
            <a:headEnd len="med" w="med" type="oval"/>
            <a:tailEnd len="med" w="med" type="oval"/>
          </a:ln>
        </p:spPr>
      </p:cxnSp>
      <p:cxnSp>
        <p:nvCxnSpPr>
          <p:cNvPr id="1712" name="Google Shape;1712;p71"/>
          <p:cNvCxnSpPr>
            <a:endCxn id="1709" idx="1"/>
          </p:cNvCxnSpPr>
          <p:nvPr/>
        </p:nvCxnSpPr>
        <p:spPr>
          <a:xfrm>
            <a:off x="-414100" y="2367325"/>
            <a:ext cx="2191800" cy="0"/>
          </a:xfrm>
          <a:prstGeom prst="straightConnector1">
            <a:avLst/>
          </a:prstGeom>
          <a:noFill/>
          <a:ln cap="flat" cmpd="sng" w="9525">
            <a:solidFill>
              <a:schemeClr val="dk1"/>
            </a:solidFill>
            <a:prstDash val="solid"/>
            <a:round/>
            <a:headEnd len="med" w="med" type="oval"/>
            <a:tailEnd len="med" w="med" type="oval"/>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p72"/>
          <p:cNvSpPr/>
          <p:nvPr/>
        </p:nvSpPr>
        <p:spPr>
          <a:xfrm>
            <a:off x="6050563" y="1387284"/>
            <a:ext cx="500700" cy="5007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72"/>
          <p:cNvSpPr/>
          <p:nvPr/>
        </p:nvSpPr>
        <p:spPr>
          <a:xfrm>
            <a:off x="1103963" y="1391122"/>
            <a:ext cx="500700" cy="5007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72"/>
          <p:cNvSpPr txBox="1"/>
          <p:nvPr>
            <p:ph idx="1" type="subTitle"/>
          </p:nvPr>
        </p:nvSpPr>
        <p:spPr>
          <a:xfrm>
            <a:off x="1103975" y="2257524"/>
            <a:ext cx="1973100" cy="16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LOT을 CRUD사이클을  구현 </a:t>
            </a:r>
            <a:endParaRPr/>
          </a:p>
          <a:p>
            <a:pPr indent="0" lvl="0" marL="0" rtl="0" algn="l">
              <a:spcBef>
                <a:spcPts val="0"/>
              </a:spcBef>
              <a:spcAft>
                <a:spcPts val="0"/>
              </a:spcAft>
              <a:buNone/>
            </a:pPr>
            <a:r>
              <a:rPr lang="ko"/>
              <a:t>LOT생성           Create, </a:t>
            </a:r>
            <a:endParaRPr/>
          </a:p>
          <a:p>
            <a:pPr indent="0" lvl="0" marL="0" rtl="0" algn="l">
              <a:spcBef>
                <a:spcPts val="0"/>
              </a:spcBef>
              <a:spcAft>
                <a:spcPts val="0"/>
              </a:spcAft>
              <a:buNone/>
            </a:pPr>
            <a:r>
              <a:rPr lang="ko"/>
              <a:t>LOT이력조회   Read,</a:t>
            </a:r>
            <a:endParaRPr/>
          </a:p>
          <a:p>
            <a:pPr indent="0" lvl="0" marL="0" rtl="0" algn="l">
              <a:spcBef>
                <a:spcPts val="0"/>
              </a:spcBef>
              <a:spcAft>
                <a:spcPts val="0"/>
              </a:spcAft>
              <a:buNone/>
            </a:pPr>
            <a:r>
              <a:rPr lang="ko"/>
              <a:t>LOT실행           Update,</a:t>
            </a:r>
            <a:endParaRPr/>
          </a:p>
          <a:p>
            <a:pPr indent="0" lvl="0" marL="0" rtl="0" algn="l">
              <a:spcBef>
                <a:spcPts val="0"/>
              </a:spcBef>
              <a:spcAft>
                <a:spcPts val="0"/>
              </a:spcAft>
              <a:buNone/>
            </a:pPr>
            <a:r>
              <a:rPr lang="ko"/>
              <a:t>LOT삭제           Delete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20" name="Google Shape;1720;p72"/>
          <p:cNvSpPr txBox="1"/>
          <p:nvPr>
            <p:ph idx="2" type="subTitle"/>
          </p:nvPr>
        </p:nvSpPr>
        <p:spPr>
          <a:xfrm>
            <a:off x="3577275" y="2257526"/>
            <a:ext cx="1973100" cy="16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아두이노와 Winform관의 시리얼 통신을 구현</a:t>
            </a:r>
            <a:br>
              <a:rPr lang="ko"/>
            </a:br>
            <a:r>
              <a:rPr lang="ko"/>
              <a:t>시리얼 통신을 통한 </a:t>
            </a:r>
            <a:br>
              <a:rPr lang="ko"/>
            </a:br>
            <a:r>
              <a:rPr lang="ko"/>
              <a:t>LED, LCD 제</a:t>
            </a:r>
            <a:r>
              <a:rPr lang="ko"/>
              <a:t>어</a:t>
            </a:r>
            <a:endParaRPr/>
          </a:p>
        </p:txBody>
      </p:sp>
      <p:sp>
        <p:nvSpPr>
          <p:cNvPr id="1721" name="Google Shape;1721;p72"/>
          <p:cNvSpPr txBox="1"/>
          <p:nvPr>
            <p:ph idx="3" type="subTitle"/>
          </p:nvPr>
        </p:nvSpPr>
        <p:spPr>
          <a:xfrm>
            <a:off x="6050575" y="2257525"/>
            <a:ext cx="1973100" cy="16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아두이노와 winfrom이 통신을 받았을 때 상태를 시각적으로 표현</a:t>
            </a:r>
            <a:endParaRPr/>
          </a:p>
        </p:txBody>
      </p:sp>
      <p:sp>
        <p:nvSpPr>
          <p:cNvPr id="1722" name="Google Shape;1722;p72"/>
          <p:cNvSpPr txBox="1"/>
          <p:nvPr>
            <p:ph idx="4" type="subTitle"/>
          </p:nvPr>
        </p:nvSpPr>
        <p:spPr>
          <a:xfrm>
            <a:off x="1103975" y="1891825"/>
            <a:ext cx="19731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LOT</a:t>
            </a:r>
            <a:endParaRPr/>
          </a:p>
        </p:txBody>
      </p:sp>
      <p:sp>
        <p:nvSpPr>
          <p:cNvPr id="1723" name="Google Shape;1723;p72"/>
          <p:cNvSpPr txBox="1"/>
          <p:nvPr>
            <p:ph idx="5" type="subTitle"/>
          </p:nvPr>
        </p:nvSpPr>
        <p:spPr>
          <a:xfrm>
            <a:off x="3577275" y="1891825"/>
            <a:ext cx="19731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ARDUINO</a:t>
            </a:r>
            <a:endParaRPr/>
          </a:p>
        </p:txBody>
      </p:sp>
      <p:sp>
        <p:nvSpPr>
          <p:cNvPr id="1724" name="Google Shape;1724;p72"/>
          <p:cNvSpPr txBox="1"/>
          <p:nvPr>
            <p:ph idx="6" type="subTitle"/>
          </p:nvPr>
        </p:nvSpPr>
        <p:spPr>
          <a:xfrm>
            <a:off x="6050575" y="1891825"/>
            <a:ext cx="19731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PROTOCOL</a:t>
            </a:r>
            <a:endParaRPr/>
          </a:p>
        </p:txBody>
      </p:sp>
      <p:sp>
        <p:nvSpPr>
          <p:cNvPr id="1725" name="Google Shape;1725;p72"/>
          <p:cNvSpPr/>
          <p:nvPr/>
        </p:nvSpPr>
        <p:spPr>
          <a:xfrm>
            <a:off x="6078848" y="1420878"/>
            <a:ext cx="444176" cy="441184"/>
          </a:xfrm>
          <a:custGeom>
            <a:rect b="b" l="l" r="r" t="t"/>
            <a:pathLst>
              <a:path extrusionOk="0" h="13418" w="13509">
                <a:moveTo>
                  <a:pt x="1894" y="2209"/>
                </a:moveTo>
                <a:lnTo>
                  <a:pt x="7768" y="3188"/>
                </a:lnTo>
                <a:lnTo>
                  <a:pt x="6175" y="4780"/>
                </a:lnTo>
                <a:lnTo>
                  <a:pt x="1281" y="2822"/>
                </a:lnTo>
                <a:lnTo>
                  <a:pt x="1894" y="2209"/>
                </a:lnTo>
                <a:close/>
                <a:moveTo>
                  <a:pt x="11935" y="881"/>
                </a:moveTo>
                <a:cubicBezTo>
                  <a:pt x="12126" y="881"/>
                  <a:pt x="12297" y="930"/>
                  <a:pt x="12408" y="1040"/>
                </a:cubicBezTo>
                <a:cubicBezTo>
                  <a:pt x="12543" y="1173"/>
                  <a:pt x="12594" y="1421"/>
                  <a:pt x="12547" y="1718"/>
                </a:cubicBezTo>
                <a:cubicBezTo>
                  <a:pt x="12499" y="2030"/>
                  <a:pt x="12351" y="2341"/>
                  <a:pt x="12161" y="2532"/>
                </a:cubicBezTo>
                <a:lnTo>
                  <a:pt x="7841" y="6851"/>
                </a:lnTo>
                <a:cubicBezTo>
                  <a:pt x="7839" y="6853"/>
                  <a:pt x="7838" y="6853"/>
                  <a:pt x="7838" y="6854"/>
                </a:cubicBezTo>
                <a:lnTo>
                  <a:pt x="5451" y="9242"/>
                </a:lnTo>
                <a:cubicBezTo>
                  <a:pt x="5346" y="9344"/>
                  <a:pt x="5302" y="9494"/>
                  <a:pt x="5330" y="9640"/>
                </a:cubicBezTo>
                <a:lnTo>
                  <a:pt x="5596" y="10966"/>
                </a:lnTo>
                <a:lnTo>
                  <a:pt x="4475" y="12086"/>
                </a:lnTo>
                <a:lnTo>
                  <a:pt x="4014" y="9778"/>
                </a:lnTo>
                <a:cubicBezTo>
                  <a:pt x="3979" y="9604"/>
                  <a:pt x="3843" y="9468"/>
                  <a:pt x="3669" y="9432"/>
                </a:cubicBezTo>
                <a:lnTo>
                  <a:pt x="1361" y="8971"/>
                </a:lnTo>
                <a:lnTo>
                  <a:pt x="2481" y="7851"/>
                </a:lnTo>
                <a:lnTo>
                  <a:pt x="3807" y="8118"/>
                </a:lnTo>
                <a:cubicBezTo>
                  <a:pt x="3836" y="8123"/>
                  <a:pt x="3865" y="8126"/>
                  <a:pt x="3894" y="8126"/>
                </a:cubicBezTo>
                <a:cubicBezTo>
                  <a:pt x="4009" y="8126"/>
                  <a:pt x="4121" y="8080"/>
                  <a:pt x="4205" y="7997"/>
                </a:cubicBezTo>
                <a:lnTo>
                  <a:pt x="6599" y="5603"/>
                </a:lnTo>
                <a:cubicBezTo>
                  <a:pt x="6599" y="5603"/>
                  <a:pt x="6599" y="5602"/>
                  <a:pt x="6601" y="5602"/>
                </a:cubicBezTo>
                <a:lnTo>
                  <a:pt x="10915" y="1287"/>
                </a:lnTo>
                <a:cubicBezTo>
                  <a:pt x="11156" y="1046"/>
                  <a:pt x="11581" y="881"/>
                  <a:pt x="11935" y="881"/>
                </a:cubicBezTo>
                <a:close/>
                <a:moveTo>
                  <a:pt x="10259" y="5680"/>
                </a:moveTo>
                <a:lnTo>
                  <a:pt x="11238" y="11553"/>
                </a:lnTo>
                <a:lnTo>
                  <a:pt x="10625" y="12165"/>
                </a:lnTo>
                <a:lnTo>
                  <a:pt x="8667" y="7272"/>
                </a:lnTo>
                <a:lnTo>
                  <a:pt x="10259" y="5680"/>
                </a:lnTo>
                <a:close/>
                <a:moveTo>
                  <a:pt x="11925" y="0"/>
                </a:moveTo>
                <a:cubicBezTo>
                  <a:pt x="11330" y="0"/>
                  <a:pt x="10698" y="257"/>
                  <a:pt x="10292" y="663"/>
                </a:cubicBezTo>
                <a:lnTo>
                  <a:pt x="8532" y="2423"/>
                </a:lnTo>
                <a:lnTo>
                  <a:pt x="1816" y="1303"/>
                </a:lnTo>
                <a:cubicBezTo>
                  <a:pt x="1791" y="1299"/>
                  <a:pt x="1767" y="1297"/>
                  <a:pt x="1743" y="1297"/>
                </a:cubicBezTo>
                <a:cubicBezTo>
                  <a:pt x="1628" y="1297"/>
                  <a:pt x="1515" y="1342"/>
                  <a:pt x="1432" y="1427"/>
                </a:cubicBezTo>
                <a:lnTo>
                  <a:pt x="187" y="2671"/>
                </a:lnTo>
                <a:cubicBezTo>
                  <a:pt x="82" y="2776"/>
                  <a:pt x="38" y="2927"/>
                  <a:pt x="66" y="3071"/>
                </a:cubicBezTo>
                <a:cubicBezTo>
                  <a:pt x="96" y="3216"/>
                  <a:pt x="197" y="3336"/>
                  <a:pt x="334" y="3392"/>
                </a:cubicBezTo>
                <a:lnTo>
                  <a:pt x="5498" y="5457"/>
                </a:lnTo>
                <a:lnTo>
                  <a:pt x="3749" y="7205"/>
                </a:lnTo>
                <a:lnTo>
                  <a:pt x="2423" y="6939"/>
                </a:lnTo>
                <a:cubicBezTo>
                  <a:pt x="2395" y="6933"/>
                  <a:pt x="2366" y="6931"/>
                  <a:pt x="2338" y="6931"/>
                </a:cubicBezTo>
                <a:cubicBezTo>
                  <a:pt x="2222" y="6931"/>
                  <a:pt x="2109" y="6976"/>
                  <a:pt x="2025" y="7059"/>
                </a:cubicBezTo>
                <a:lnTo>
                  <a:pt x="157" y="8929"/>
                </a:lnTo>
                <a:cubicBezTo>
                  <a:pt x="42" y="9045"/>
                  <a:pt x="0" y="9213"/>
                  <a:pt x="47" y="9368"/>
                </a:cubicBezTo>
                <a:cubicBezTo>
                  <a:pt x="94" y="9524"/>
                  <a:pt x="222" y="9641"/>
                  <a:pt x="382" y="9672"/>
                </a:cubicBezTo>
                <a:lnTo>
                  <a:pt x="3208" y="10238"/>
                </a:lnTo>
                <a:lnTo>
                  <a:pt x="3774" y="13063"/>
                </a:lnTo>
                <a:cubicBezTo>
                  <a:pt x="3805" y="13224"/>
                  <a:pt x="3923" y="13351"/>
                  <a:pt x="4077" y="13399"/>
                </a:cubicBezTo>
                <a:cubicBezTo>
                  <a:pt x="4119" y="13412"/>
                  <a:pt x="4162" y="13417"/>
                  <a:pt x="4204" y="13417"/>
                </a:cubicBezTo>
                <a:cubicBezTo>
                  <a:pt x="4319" y="13417"/>
                  <a:pt x="4432" y="13371"/>
                  <a:pt x="4516" y="13289"/>
                </a:cubicBezTo>
                <a:lnTo>
                  <a:pt x="6385" y="11421"/>
                </a:lnTo>
                <a:cubicBezTo>
                  <a:pt x="6490" y="11316"/>
                  <a:pt x="6534" y="11167"/>
                  <a:pt x="6506" y="11023"/>
                </a:cubicBezTo>
                <a:lnTo>
                  <a:pt x="6240" y="9695"/>
                </a:lnTo>
                <a:lnTo>
                  <a:pt x="7988" y="7947"/>
                </a:lnTo>
                <a:lnTo>
                  <a:pt x="10053" y="13110"/>
                </a:lnTo>
                <a:cubicBezTo>
                  <a:pt x="10107" y="13249"/>
                  <a:pt x="10228" y="13349"/>
                  <a:pt x="10373" y="13380"/>
                </a:cubicBezTo>
                <a:cubicBezTo>
                  <a:pt x="10404" y="13386"/>
                  <a:pt x="10432" y="13388"/>
                  <a:pt x="10462" y="13388"/>
                </a:cubicBezTo>
                <a:cubicBezTo>
                  <a:pt x="10578" y="13388"/>
                  <a:pt x="10691" y="13342"/>
                  <a:pt x="10775" y="13260"/>
                </a:cubicBezTo>
                <a:lnTo>
                  <a:pt x="12019" y="12015"/>
                </a:lnTo>
                <a:cubicBezTo>
                  <a:pt x="12121" y="11914"/>
                  <a:pt x="12166" y="11771"/>
                  <a:pt x="12143" y="11631"/>
                </a:cubicBezTo>
                <a:lnTo>
                  <a:pt x="11023" y="4914"/>
                </a:lnTo>
                <a:lnTo>
                  <a:pt x="12783" y="3154"/>
                </a:lnTo>
                <a:cubicBezTo>
                  <a:pt x="13103" y="2833"/>
                  <a:pt x="13341" y="2346"/>
                  <a:pt x="13418" y="1853"/>
                </a:cubicBezTo>
                <a:cubicBezTo>
                  <a:pt x="13509" y="1266"/>
                  <a:pt x="13371" y="756"/>
                  <a:pt x="13030" y="416"/>
                </a:cubicBezTo>
                <a:cubicBezTo>
                  <a:pt x="12741" y="126"/>
                  <a:pt x="12342" y="0"/>
                  <a:pt x="119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6" name="Google Shape;1726;p72"/>
          <p:cNvGrpSpPr/>
          <p:nvPr/>
        </p:nvGrpSpPr>
        <p:grpSpPr>
          <a:xfrm>
            <a:off x="1133725" y="1420887"/>
            <a:ext cx="441217" cy="441184"/>
            <a:chOff x="4007237" y="4150462"/>
            <a:chExt cx="441217" cy="441184"/>
          </a:xfrm>
        </p:grpSpPr>
        <p:sp>
          <p:nvSpPr>
            <p:cNvPr id="1727" name="Google Shape;1727;p72"/>
            <p:cNvSpPr/>
            <p:nvPr/>
          </p:nvSpPr>
          <p:spPr>
            <a:xfrm>
              <a:off x="4007237" y="4150462"/>
              <a:ext cx="441217" cy="441184"/>
            </a:xfrm>
            <a:custGeom>
              <a:rect b="b" l="l" r="r" t="t"/>
              <a:pathLst>
                <a:path extrusionOk="0" h="13418" w="13419">
                  <a:moveTo>
                    <a:pt x="10837" y="878"/>
                  </a:moveTo>
                  <a:cubicBezTo>
                    <a:pt x="11011" y="1734"/>
                    <a:pt x="11687" y="2409"/>
                    <a:pt x="12542" y="2583"/>
                  </a:cubicBezTo>
                  <a:lnTo>
                    <a:pt x="12542" y="7046"/>
                  </a:lnTo>
                  <a:lnTo>
                    <a:pt x="12544" y="7046"/>
                  </a:lnTo>
                  <a:cubicBezTo>
                    <a:pt x="11687" y="7221"/>
                    <a:pt x="11011" y="7897"/>
                    <a:pt x="10837" y="8753"/>
                  </a:cubicBezTo>
                  <a:lnTo>
                    <a:pt x="9622" y="8753"/>
                  </a:lnTo>
                  <a:cubicBezTo>
                    <a:pt x="9718" y="8479"/>
                    <a:pt x="9773" y="8185"/>
                    <a:pt x="9773" y="7878"/>
                  </a:cubicBezTo>
                  <a:cubicBezTo>
                    <a:pt x="9773" y="6431"/>
                    <a:pt x="8595" y="5253"/>
                    <a:pt x="7146" y="5253"/>
                  </a:cubicBezTo>
                  <a:cubicBezTo>
                    <a:pt x="5700" y="5253"/>
                    <a:pt x="4521" y="6430"/>
                    <a:pt x="4521" y="7878"/>
                  </a:cubicBezTo>
                  <a:cubicBezTo>
                    <a:pt x="4521" y="8185"/>
                    <a:pt x="4574" y="8479"/>
                    <a:pt x="4672" y="8753"/>
                  </a:cubicBezTo>
                  <a:lnTo>
                    <a:pt x="2582" y="8753"/>
                  </a:lnTo>
                  <a:cubicBezTo>
                    <a:pt x="2407" y="7897"/>
                    <a:pt x="1732" y="7221"/>
                    <a:pt x="875" y="7046"/>
                  </a:cubicBezTo>
                  <a:lnTo>
                    <a:pt x="875" y="2583"/>
                  </a:lnTo>
                  <a:cubicBezTo>
                    <a:pt x="1731" y="2409"/>
                    <a:pt x="2407" y="1734"/>
                    <a:pt x="2582" y="878"/>
                  </a:cubicBezTo>
                  <a:close/>
                  <a:moveTo>
                    <a:pt x="7146" y="6125"/>
                  </a:moveTo>
                  <a:cubicBezTo>
                    <a:pt x="8112" y="6125"/>
                    <a:pt x="8898" y="6911"/>
                    <a:pt x="8898" y="7877"/>
                  </a:cubicBezTo>
                  <a:cubicBezTo>
                    <a:pt x="8898" y="8842"/>
                    <a:pt x="8112" y="9627"/>
                    <a:pt x="7146" y="9627"/>
                  </a:cubicBezTo>
                  <a:cubicBezTo>
                    <a:pt x="6181" y="9627"/>
                    <a:pt x="5397" y="8842"/>
                    <a:pt x="5397" y="7877"/>
                  </a:cubicBezTo>
                  <a:cubicBezTo>
                    <a:pt x="5397" y="6911"/>
                    <a:pt x="6183" y="6125"/>
                    <a:pt x="7146" y="6125"/>
                  </a:cubicBezTo>
                  <a:close/>
                  <a:moveTo>
                    <a:pt x="8021" y="10351"/>
                  </a:moveTo>
                  <a:lnTo>
                    <a:pt x="8021" y="12164"/>
                  </a:lnTo>
                  <a:lnTo>
                    <a:pt x="7389" y="11742"/>
                  </a:lnTo>
                  <a:cubicBezTo>
                    <a:pt x="7316" y="11693"/>
                    <a:pt x="7231" y="11669"/>
                    <a:pt x="7147" y="11669"/>
                  </a:cubicBezTo>
                  <a:cubicBezTo>
                    <a:pt x="7062" y="11669"/>
                    <a:pt x="6978" y="11693"/>
                    <a:pt x="6904" y="11742"/>
                  </a:cubicBezTo>
                  <a:lnTo>
                    <a:pt x="6272" y="12164"/>
                  </a:lnTo>
                  <a:lnTo>
                    <a:pt x="6272" y="10351"/>
                  </a:lnTo>
                  <a:cubicBezTo>
                    <a:pt x="6545" y="10449"/>
                    <a:pt x="6840" y="10502"/>
                    <a:pt x="7146" y="10502"/>
                  </a:cubicBezTo>
                  <a:cubicBezTo>
                    <a:pt x="7453" y="10502"/>
                    <a:pt x="7748" y="10449"/>
                    <a:pt x="8021" y="10351"/>
                  </a:cubicBezTo>
                  <a:close/>
                  <a:moveTo>
                    <a:pt x="2188" y="1"/>
                  </a:moveTo>
                  <a:cubicBezTo>
                    <a:pt x="1945" y="1"/>
                    <a:pt x="1750" y="198"/>
                    <a:pt x="1750" y="439"/>
                  </a:cubicBezTo>
                  <a:cubicBezTo>
                    <a:pt x="1750" y="1163"/>
                    <a:pt x="1161" y="1750"/>
                    <a:pt x="439" y="1750"/>
                  </a:cubicBezTo>
                  <a:cubicBezTo>
                    <a:pt x="195" y="1750"/>
                    <a:pt x="1" y="1947"/>
                    <a:pt x="1" y="2188"/>
                  </a:cubicBezTo>
                  <a:lnTo>
                    <a:pt x="1" y="7439"/>
                  </a:lnTo>
                  <a:cubicBezTo>
                    <a:pt x="1" y="7681"/>
                    <a:pt x="198" y="7877"/>
                    <a:pt x="439" y="7877"/>
                  </a:cubicBezTo>
                  <a:cubicBezTo>
                    <a:pt x="1162" y="7877"/>
                    <a:pt x="1750" y="8466"/>
                    <a:pt x="1750" y="9188"/>
                  </a:cubicBezTo>
                  <a:cubicBezTo>
                    <a:pt x="1750" y="9430"/>
                    <a:pt x="1947" y="9626"/>
                    <a:pt x="2188" y="9626"/>
                  </a:cubicBezTo>
                  <a:lnTo>
                    <a:pt x="5191" y="9626"/>
                  </a:lnTo>
                  <a:cubicBezTo>
                    <a:pt x="5255" y="9698"/>
                    <a:pt x="5323" y="9766"/>
                    <a:pt x="5396" y="9831"/>
                  </a:cubicBezTo>
                  <a:lnTo>
                    <a:pt x="5396" y="12980"/>
                  </a:lnTo>
                  <a:cubicBezTo>
                    <a:pt x="5396" y="13237"/>
                    <a:pt x="5607" y="13418"/>
                    <a:pt x="5834" y="13418"/>
                  </a:cubicBezTo>
                  <a:cubicBezTo>
                    <a:pt x="5916" y="13418"/>
                    <a:pt x="5999" y="13394"/>
                    <a:pt x="6076" y="13343"/>
                  </a:cubicBezTo>
                  <a:lnTo>
                    <a:pt x="7145" y="12630"/>
                  </a:lnTo>
                  <a:lnTo>
                    <a:pt x="8215" y="13343"/>
                  </a:lnTo>
                  <a:cubicBezTo>
                    <a:pt x="8291" y="13394"/>
                    <a:pt x="8374" y="13417"/>
                    <a:pt x="8456" y="13417"/>
                  </a:cubicBezTo>
                  <a:cubicBezTo>
                    <a:pt x="8683" y="13417"/>
                    <a:pt x="8895" y="13238"/>
                    <a:pt x="8895" y="12980"/>
                  </a:cubicBezTo>
                  <a:lnTo>
                    <a:pt x="8895" y="9831"/>
                  </a:lnTo>
                  <a:cubicBezTo>
                    <a:pt x="8967" y="9766"/>
                    <a:pt x="9035" y="9698"/>
                    <a:pt x="9099" y="9626"/>
                  </a:cubicBezTo>
                  <a:lnTo>
                    <a:pt x="11229" y="9626"/>
                  </a:lnTo>
                  <a:cubicBezTo>
                    <a:pt x="11471" y="9626"/>
                    <a:pt x="11666" y="9429"/>
                    <a:pt x="11666" y="9188"/>
                  </a:cubicBezTo>
                  <a:cubicBezTo>
                    <a:pt x="11666" y="8465"/>
                    <a:pt x="12254" y="7877"/>
                    <a:pt x="12977" y="7877"/>
                  </a:cubicBezTo>
                  <a:cubicBezTo>
                    <a:pt x="13220" y="7877"/>
                    <a:pt x="13415" y="7680"/>
                    <a:pt x="13415" y="7439"/>
                  </a:cubicBezTo>
                  <a:lnTo>
                    <a:pt x="13415" y="2188"/>
                  </a:lnTo>
                  <a:cubicBezTo>
                    <a:pt x="13418" y="1947"/>
                    <a:pt x="13222" y="1750"/>
                    <a:pt x="12980" y="1750"/>
                  </a:cubicBezTo>
                  <a:cubicBezTo>
                    <a:pt x="12256" y="1750"/>
                    <a:pt x="11669" y="1162"/>
                    <a:pt x="11669" y="439"/>
                  </a:cubicBezTo>
                  <a:cubicBezTo>
                    <a:pt x="11669" y="197"/>
                    <a:pt x="11472" y="1"/>
                    <a:pt x="11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2"/>
            <p:cNvSpPr/>
            <p:nvPr/>
          </p:nvSpPr>
          <p:spPr>
            <a:xfrm>
              <a:off x="4122321" y="4208003"/>
              <a:ext cx="211024" cy="28803"/>
            </a:xfrm>
            <a:custGeom>
              <a:rect b="b" l="l" r="r" t="t"/>
              <a:pathLst>
                <a:path extrusionOk="0" h="876" w="6418">
                  <a:moveTo>
                    <a:pt x="439" y="0"/>
                  </a:moveTo>
                  <a:cubicBezTo>
                    <a:pt x="197" y="0"/>
                    <a:pt x="1" y="197"/>
                    <a:pt x="1" y="438"/>
                  </a:cubicBezTo>
                  <a:cubicBezTo>
                    <a:pt x="1" y="680"/>
                    <a:pt x="198" y="875"/>
                    <a:pt x="439" y="875"/>
                  </a:cubicBezTo>
                  <a:lnTo>
                    <a:pt x="5980" y="875"/>
                  </a:lnTo>
                  <a:cubicBezTo>
                    <a:pt x="6222" y="875"/>
                    <a:pt x="6417" y="679"/>
                    <a:pt x="6417" y="438"/>
                  </a:cubicBezTo>
                  <a:cubicBezTo>
                    <a:pt x="6417" y="197"/>
                    <a:pt x="6222" y="0"/>
                    <a:pt x="59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72"/>
            <p:cNvSpPr/>
            <p:nvPr/>
          </p:nvSpPr>
          <p:spPr>
            <a:xfrm>
              <a:off x="4064779" y="4265611"/>
              <a:ext cx="326137" cy="28737"/>
            </a:xfrm>
            <a:custGeom>
              <a:rect b="b" l="l" r="r" t="t"/>
              <a:pathLst>
                <a:path extrusionOk="0" h="874" w="9919">
                  <a:moveTo>
                    <a:pt x="438" y="0"/>
                  </a:moveTo>
                  <a:cubicBezTo>
                    <a:pt x="195" y="0"/>
                    <a:pt x="0" y="196"/>
                    <a:pt x="0" y="437"/>
                  </a:cubicBezTo>
                  <a:cubicBezTo>
                    <a:pt x="0" y="679"/>
                    <a:pt x="197" y="874"/>
                    <a:pt x="438" y="874"/>
                  </a:cubicBezTo>
                  <a:lnTo>
                    <a:pt x="9481" y="874"/>
                  </a:lnTo>
                  <a:cubicBezTo>
                    <a:pt x="9723" y="874"/>
                    <a:pt x="9919" y="678"/>
                    <a:pt x="9919" y="437"/>
                  </a:cubicBezTo>
                  <a:cubicBezTo>
                    <a:pt x="9919" y="195"/>
                    <a:pt x="9722" y="0"/>
                    <a:pt x="94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0" name="Google Shape;1730;p72"/>
          <p:cNvSpPr/>
          <p:nvPr/>
        </p:nvSpPr>
        <p:spPr>
          <a:xfrm>
            <a:off x="3577263" y="1387272"/>
            <a:ext cx="500700" cy="5007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2"/>
          <p:cNvSpPr/>
          <p:nvPr/>
        </p:nvSpPr>
        <p:spPr>
          <a:xfrm>
            <a:off x="3598812" y="1417005"/>
            <a:ext cx="446182" cy="441250"/>
          </a:xfrm>
          <a:custGeom>
            <a:rect b="b" l="l" r="r" t="t"/>
            <a:pathLst>
              <a:path extrusionOk="0" h="13420" w="13570">
                <a:moveTo>
                  <a:pt x="11049" y="1675"/>
                </a:moveTo>
                <a:lnTo>
                  <a:pt x="11016" y="1907"/>
                </a:lnTo>
                <a:cubicBezTo>
                  <a:pt x="10996" y="2043"/>
                  <a:pt x="11042" y="2181"/>
                  <a:pt x="11141" y="2279"/>
                </a:cubicBezTo>
                <a:cubicBezTo>
                  <a:pt x="11223" y="2362"/>
                  <a:pt x="11335" y="2407"/>
                  <a:pt x="11452" y="2407"/>
                </a:cubicBezTo>
                <a:cubicBezTo>
                  <a:pt x="11472" y="2407"/>
                  <a:pt x="11492" y="2406"/>
                  <a:pt x="11513" y="2403"/>
                </a:cubicBezTo>
                <a:lnTo>
                  <a:pt x="11744" y="2371"/>
                </a:lnTo>
                <a:lnTo>
                  <a:pt x="11026" y="3089"/>
                </a:lnTo>
                <a:lnTo>
                  <a:pt x="10216" y="3205"/>
                </a:lnTo>
                <a:lnTo>
                  <a:pt x="10330" y="2394"/>
                </a:lnTo>
                <a:lnTo>
                  <a:pt x="11049" y="1675"/>
                </a:lnTo>
                <a:close/>
                <a:moveTo>
                  <a:pt x="6563" y="6418"/>
                </a:moveTo>
                <a:cubicBezTo>
                  <a:pt x="6682" y="6418"/>
                  <a:pt x="6790" y="6467"/>
                  <a:pt x="6871" y="6545"/>
                </a:cubicBezTo>
                <a:cubicBezTo>
                  <a:pt x="6871" y="6546"/>
                  <a:pt x="6872" y="6546"/>
                  <a:pt x="6872" y="6548"/>
                </a:cubicBezTo>
                <a:cubicBezTo>
                  <a:pt x="6873" y="6548"/>
                  <a:pt x="6873" y="6549"/>
                  <a:pt x="6874" y="6549"/>
                </a:cubicBezTo>
                <a:cubicBezTo>
                  <a:pt x="6952" y="6628"/>
                  <a:pt x="7000" y="6735"/>
                  <a:pt x="7000" y="6855"/>
                </a:cubicBezTo>
                <a:cubicBezTo>
                  <a:pt x="7000" y="7096"/>
                  <a:pt x="6804" y="7293"/>
                  <a:pt x="6563" y="7293"/>
                </a:cubicBezTo>
                <a:cubicBezTo>
                  <a:pt x="6322" y="7293"/>
                  <a:pt x="6125" y="7096"/>
                  <a:pt x="6125" y="6855"/>
                </a:cubicBezTo>
                <a:cubicBezTo>
                  <a:pt x="6125" y="6615"/>
                  <a:pt x="6322" y="6418"/>
                  <a:pt x="6563" y="6418"/>
                </a:cubicBezTo>
                <a:close/>
                <a:moveTo>
                  <a:pt x="6563" y="4666"/>
                </a:moveTo>
                <a:cubicBezTo>
                  <a:pt x="7008" y="4666"/>
                  <a:pt x="7423" y="4800"/>
                  <a:pt x="7769" y="5028"/>
                </a:cubicBezTo>
                <a:lnTo>
                  <a:pt x="7128" y="5670"/>
                </a:lnTo>
                <a:cubicBezTo>
                  <a:pt x="6957" y="5589"/>
                  <a:pt x="6766" y="5542"/>
                  <a:pt x="6563" y="5542"/>
                </a:cubicBezTo>
                <a:cubicBezTo>
                  <a:pt x="5839" y="5542"/>
                  <a:pt x="5250" y="6132"/>
                  <a:pt x="5250" y="6854"/>
                </a:cubicBezTo>
                <a:cubicBezTo>
                  <a:pt x="5250" y="7578"/>
                  <a:pt x="5840" y="8166"/>
                  <a:pt x="6563" y="8166"/>
                </a:cubicBezTo>
                <a:cubicBezTo>
                  <a:pt x="7286" y="8166"/>
                  <a:pt x="7874" y="7577"/>
                  <a:pt x="7874" y="6854"/>
                </a:cubicBezTo>
                <a:cubicBezTo>
                  <a:pt x="7874" y="6651"/>
                  <a:pt x="7829" y="6461"/>
                  <a:pt x="7747" y="6289"/>
                </a:cubicBezTo>
                <a:lnTo>
                  <a:pt x="8387" y="5649"/>
                </a:lnTo>
                <a:cubicBezTo>
                  <a:pt x="8616" y="5994"/>
                  <a:pt x="8751" y="6409"/>
                  <a:pt x="8751" y="6854"/>
                </a:cubicBezTo>
                <a:cubicBezTo>
                  <a:pt x="8751" y="8060"/>
                  <a:pt x="7770" y="9042"/>
                  <a:pt x="6563" y="9042"/>
                </a:cubicBezTo>
                <a:cubicBezTo>
                  <a:pt x="5356" y="9042"/>
                  <a:pt x="4374" y="8061"/>
                  <a:pt x="4374" y="6854"/>
                </a:cubicBezTo>
                <a:cubicBezTo>
                  <a:pt x="4374" y="5649"/>
                  <a:pt x="5355" y="4666"/>
                  <a:pt x="6563" y="4666"/>
                </a:cubicBezTo>
                <a:close/>
                <a:moveTo>
                  <a:pt x="6564" y="2918"/>
                </a:moveTo>
                <a:cubicBezTo>
                  <a:pt x="7492" y="2918"/>
                  <a:pt x="8346" y="3241"/>
                  <a:pt x="9020" y="3781"/>
                </a:cubicBezTo>
                <a:lnTo>
                  <a:pt x="8397" y="4404"/>
                </a:lnTo>
                <a:cubicBezTo>
                  <a:pt x="7885" y="4021"/>
                  <a:pt x="7251" y="3794"/>
                  <a:pt x="6564" y="3794"/>
                </a:cubicBezTo>
                <a:cubicBezTo>
                  <a:pt x="4875" y="3794"/>
                  <a:pt x="3501" y="5168"/>
                  <a:pt x="3501" y="6857"/>
                </a:cubicBezTo>
                <a:cubicBezTo>
                  <a:pt x="3501" y="8546"/>
                  <a:pt x="4875" y="9920"/>
                  <a:pt x="6564" y="9920"/>
                </a:cubicBezTo>
                <a:cubicBezTo>
                  <a:pt x="8254" y="9920"/>
                  <a:pt x="9627" y="8546"/>
                  <a:pt x="9627" y="6857"/>
                </a:cubicBezTo>
                <a:cubicBezTo>
                  <a:pt x="9627" y="6169"/>
                  <a:pt x="9399" y="5536"/>
                  <a:pt x="9016" y="5023"/>
                </a:cubicBezTo>
                <a:lnTo>
                  <a:pt x="9640" y="4400"/>
                </a:lnTo>
                <a:cubicBezTo>
                  <a:pt x="10178" y="5074"/>
                  <a:pt x="10502" y="5927"/>
                  <a:pt x="10502" y="6855"/>
                </a:cubicBezTo>
                <a:cubicBezTo>
                  <a:pt x="10502" y="9027"/>
                  <a:pt x="8736" y="10793"/>
                  <a:pt x="6564" y="10793"/>
                </a:cubicBezTo>
                <a:cubicBezTo>
                  <a:pt x="4393" y="10793"/>
                  <a:pt x="2626" y="9027"/>
                  <a:pt x="2626" y="6855"/>
                </a:cubicBezTo>
                <a:cubicBezTo>
                  <a:pt x="2626" y="4685"/>
                  <a:pt x="4393" y="2918"/>
                  <a:pt x="6564" y="2918"/>
                </a:cubicBezTo>
                <a:close/>
                <a:moveTo>
                  <a:pt x="6564" y="1167"/>
                </a:moveTo>
                <a:cubicBezTo>
                  <a:pt x="7621" y="1167"/>
                  <a:pt x="8636" y="1452"/>
                  <a:pt x="9524" y="1997"/>
                </a:cubicBezTo>
                <a:cubicBezTo>
                  <a:pt x="9505" y="2038"/>
                  <a:pt x="9492" y="2082"/>
                  <a:pt x="9486" y="2126"/>
                </a:cubicBezTo>
                <a:lnTo>
                  <a:pt x="9369" y="2945"/>
                </a:lnTo>
                <a:cubicBezTo>
                  <a:pt x="8579" y="2377"/>
                  <a:pt x="7610" y="2042"/>
                  <a:pt x="6565" y="2042"/>
                </a:cubicBezTo>
                <a:cubicBezTo>
                  <a:pt x="3911" y="2042"/>
                  <a:pt x="1753" y="4201"/>
                  <a:pt x="1753" y="6854"/>
                </a:cubicBezTo>
                <a:cubicBezTo>
                  <a:pt x="1753" y="9508"/>
                  <a:pt x="3912" y="11666"/>
                  <a:pt x="6565" y="11666"/>
                </a:cubicBezTo>
                <a:cubicBezTo>
                  <a:pt x="9219" y="11666"/>
                  <a:pt x="11378" y="9507"/>
                  <a:pt x="11378" y="6854"/>
                </a:cubicBezTo>
                <a:cubicBezTo>
                  <a:pt x="11378" y="5809"/>
                  <a:pt x="11042" y="4840"/>
                  <a:pt x="10475" y="4051"/>
                </a:cubicBezTo>
                <a:lnTo>
                  <a:pt x="11294" y="3934"/>
                </a:lnTo>
                <a:cubicBezTo>
                  <a:pt x="11339" y="3927"/>
                  <a:pt x="11382" y="3914"/>
                  <a:pt x="11423" y="3895"/>
                </a:cubicBezTo>
                <a:cubicBezTo>
                  <a:pt x="11965" y="4784"/>
                  <a:pt x="12251" y="5797"/>
                  <a:pt x="12251" y="6855"/>
                </a:cubicBezTo>
                <a:cubicBezTo>
                  <a:pt x="12251" y="9992"/>
                  <a:pt x="9699" y="12544"/>
                  <a:pt x="6563" y="12544"/>
                </a:cubicBezTo>
                <a:cubicBezTo>
                  <a:pt x="3426" y="12544"/>
                  <a:pt x="875" y="9992"/>
                  <a:pt x="875" y="6855"/>
                </a:cubicBezTo>
                <a:cubicBezTo>
                  <a:pt x="875" y="3719"/>
                  <a:pt x="3427" y="1167"/>
                  <a:pt x="6564" y="1167"/>
                </a:cubicBezTo>
                <a:close/>
                <a:moveTo>
                  <a:pt x="11664" y="0"/>
                </a:moveTo>
                <a:cubicBezTo>
                  <a:pt x="11558" y="0"/>
                  <a:pt x="11449" y="40"/>
                  <a:pt x="11360" y="130"/>
                </a:cubicBezTo>
                <a:lnTo>
                  <a:pt x="10137" y="1351"/>
                </a:lnTo>
                <a:cubicBezTo>
                  <a:pt x="9074" y="659"/>
                  <a:pt x="7846" y="293"/>
                  <a:pt x="6564" y="293"/>
                </a:cubicBezTo>
                <a:cubicBezTo>
                  <a:pt x="2937" y="293"/>
                  <a:pt x="1" y="3230"/>
                  <a:pt x="1" y="6857"/>
                </a:cubicBezTo>
                <a:cubicBezTo>
                  <a:pt x="1" y="10484"/>
                  <a:pt x="2937" y="13420"/>
                  <a:pt x="6564" y="13420"/>
                </a:cubicBezTo>
                <a:cubicBezTo>
                  <a:pt x="10192" y="13420"/>
                  <a:pt x="13127" y="10484"/>
                  <a:pt x="13127" y="6857"/>
                </a:cubicBezTo>
                <a:cubicBezTo>
                  <a:pt x="13127" y="5575"/>
                  <a:pt x="12762" y="4346"/>
                  <a:pt x="12069" y="3283"/>
                </a:cubicBezTo>
                <a:lnTo>
                  <a:pt x="13290" y="2062"/>
                </a:lnTo>
                <a:cubicBezTo>
                  <a:pt x="13569" y="1781"/>
                  <a:pt x="13361" y="1313"/>
                  <a:pt x="12986" y="1313"/>
                </a:cubicBezTo>
                <a:cubicBezTo>
                  <a:pt x="12964" y="1313"/>
                  <a:pt x="12942" y="1315"/>
                  <a:pt x="12919" y="1318"/>
                </a:cubicBezTo>
                <a:lnTo>
                  <a:pt x="11965" y="1454"/>
                </a:lnTo>
                <a:lnTo>
                  <a:pt x="12101" y="501"/>
                </a:lnTo>
                <a:cubicBezTo>
                  <a:pt x="12142" y="211"/>
                  <a:pt x="11909" y="0"/>
                  <a:pt x="116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32" name="Google Shape;1732;p72"/>
          <p:cNvCxnSpPr>
            <a:endCxn id="1721" idx="3"/>
          </p:cNvCxnSpPr>
          <p:nvPr/>
        </p:nvCxnSpPr>
        <p:spPr>
          <a:xfrm rot="10800000">
            <a:off x="8023675" y="3063025"/>
            <a:ext cx="1665600" cy="0"/>
          </a:xfrm>
          <a:prstGeom prst="straightConnector1">
            <a:avLst/>
          </a:prstGeom>
          <a:noFill/>
          <a:ln cap="flat" cmpd="sng" w="9525">
            <a:solidFill>
              <a:schemeClr val="dk1"/>
            </a:solidFill>
            <a:prstDash val="solid"/>
            <a:round/>
            <a:headEnd len="med" w="med" type="oval"/>
            <a:tailEnd len="med" w="med" type="oval"/>
          </a:ln>
        </p:spPr>
      </p:cxnSp>
      <p:cxnSp>
        <p:nvCxnSpPr>
          <p:cNvPr id="1733" name="Google Shape;1733;p72"/>
          <p:cNvCxnSpPr>
            <a:stCxn id="1719" idx="1"/>
          </p:cNvCxnSpPr>
          <p:nvPr/>
        </p:nvCxnSpPr>
        <p:spPr>
          <a:xfrm flipH="1">
            <a:off x="-267025" y="3063024"/>
            <a:ext cx="1371000" cy="12300"/>
          </a:xfrm>
          <a:prstGeom prst="straightConnector1">
            <a:avLst/>
          </a:prstGeom>
          <a:noFill/>
          <a:ln cap="flat" cmpd="sng" w="9525">
            <a:solidFill>
              <a:schemeClr val="dk1"/>
            </a:solidFill>
            <a:prstDash val="solid"/>
            <a:round/>
            <a:headEnd len="med" w="med" type="oval"/>
            <a:tailEnd len="med" w="med" type="oval"/>
          </a:ln>
        </p:spPr>
      </p:cxnSp>
      <p:sp>
        <p:nvSpPr>
          <p:cNvPr id="1734" name="Google Shape;1734;p72"/>
          <p:cNvSpPr txBox="1"/>
          <p:nvPr>
            <p:ph type="title"/>
          </p:nvPr>
        </p:nvSpPr>
        <p:spPr>
          <a:xfrm>
            <a:off x="720000" y="407675"/>
            <a:ext cx="7704000" cy="6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담당 파트</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8" name="Shape 1738"/>
        <p:cNvGrpSpPr/>
        <p:nvPr/>
      </p:nvGrpSpPr>
      <p:grpSpPr>
        <a:xfrm>
          <a:off x="0" y="0"/>
          <a:ext cx="0" cy="0"/>
          <a:chOff x="0" y="0"/>
          <a:chExt cx="0" cy="0"/>
        </a:xfrm>
      </p:grpSpPr>
      <p:sp>
        <p:nvSpPr>
          <p:cNvPr id="1739" name="Google Shape;1739;p73"/>
          <p:cNvSpPr txBox="1"/>
          <p:nvPr>
            <p:ph type="title"/>
          </p:nvPr>
        </p:nvSpPr>
        <p:spPr>
          <a:xfrm>
            <a:off x="720000" y="407675"/>
            <a:ext cx="7704000" cy="6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LOT 생성</a:t>
            </a:r>
            <a:endParaRPr/>
          </a:p>
        </p:txBody>
      </p:sp>
      <p:pic>
        <p:nvPicPr>
          <p:cNvPr id="1740" name="Google Shape;1740;p73"/>
          <p:cNvPicPr preferRelativeResize="0"/>
          <p:nvPr/>
        </p:nvPicPr>
        <p:blipFill>
          <a:blip r:embed="rId3">
            <a:alphaModFix/>
          </a:blip>
          <a:stretch>
            <a:fillRect/>
          </a:stretch>
        </p:blipFill>
        <p:spPr>
          <a:xfrm>
            <a:off x="4267450" y="1300113"/>
            <a:ext cx="4156549" cy="2543275"/>
          </a:xfrm>
          <a:prstGeom prst="rect">
            <a:avLst/>
          </a:prstGeom>
          <a:noFill/>
          <a:ln cap="flat" cmpd="sng" w="9525">
            <a:solidFill>
              <a:schemeClr val="dk1"/>
            </a:solidFill>
            <a:prstDash val="solid"/>
            <a:round/>
            <a:headEnd len="sm" w="sm" type="none"/>
            <a:tailEnd len="sm" w="sm" type="none"/>
          </a:ln>
        </p:spPr>
      </p:pic>
      <p:sp>
        <p:nvSpPr>
          <p:cNvPr id="1741" name="Google Shape;1741;p73"/>
          <p:cNvSpPr/>
          <p:nvPr/>
        </p:nvSpPr>
        <p:spPr>
          <a:xfrm>
            <a:off x="7600775" y="1755200"/>
            <a:ext cx="468300" cy="175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1"/>
                                        </p:tgtEl>
                                        <p:attrNameLst>
                                          <p:attrName>style.visibility</p:attrName>
                                        </p:attrNameLst>
                                      </p:cBhvr>
                                      <p:to>
                                        <p:strVal val="visible"/>
                                      </p:to>
                                    </p:set>
                                    <p:animEffect filter="fade" transition="in">
                                      <p:cBhvr>
                                        <p:cTn dur="1000"/>
                                        <p:tgtEl>
                                          <p:spTgt spid="17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5" name="Shape 1745"/>
        <p:cNvGrpSpPr/>
        <p:nvPr/>
      </p:nvGrpSpPr>
      <p:grpSpPr>
        <a:xfrm>
          <a:off x="0" y="0"/>
          <a:ext cx="0" cy="0"/>
          <a:chOff x="0" y="0"/>
          <a:chExt cx="0" cy="0"/>
        </a:xfrm>
      </p:grpSpPr>
      <p:sp>
        <p:nvSpPr>
          <p:cNvPr id="1746" name="Google Shape;1746;p74"/>
          <p:cNvSpPr txBox="1"/>
          <p:nvPr>
            <p:ph type="title"/>
          </p:nvPr>
        </p:nvSpPr>
        <p:spPr>
          <a:xfrm>
            <a:off x="720000" y="407675"/>
            <a:ext cx="7704000" cy="6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LOT 생성</a:t>
            </a:r>
            <a:endParaRPr/>
          </a:p>
        </p:txBody>
      </p:sp>
      <p:pic>
        <p:nvPicPr>
          <p:cNvPr id="1747" name="Google Shape;1747;p74"/>
          <p:cNvPicPr preferRelativeResize="0"/>
          <p:nvPr/>
        </p:nvPicPr>
        <p:blipFill>
          <a:blip r:embed="rId3">
            <a:alphaModFix/>
          </a:blip>
          <a:stretch>
            <a:fillRect/>
          </a:stretch>
        </p:blipFill>
        <p:spPr>
          <a:xfrm>
            <a:off x="4250700" y="1223738"/>
            <a:ext cx="4173299" cy="2401175"/>
          </a:xfrm>
          <a:prstGeom prst="rect">
            <a:avLst/>
          </a:prstGeom>
          <a:noFill/>
          <a:ln cap="flat" cmpd="sng" w="9525">
            <a:solidFill>
              <a:schemeClr val="dk1"/>
            </a:solidFill>
            <a:prstDash val="solid"/>
            <a:round/>
            <a:headEnd len="sm" w="sm" type="none"/>
            <a:tailEnd len="sm" w="sm" type="none"/>
          </a:ln>
        </p:spPr>
      </p:pic>
      <p:pic>
        <p:nvPicPr>
          <p:cNvPr id="1748" name="Google Shape;1748;p74"/>
          <p:cNvPicPr preferRelativeResize="0"/>
          <p:nvPr/>
        </p:nvPicPr>
        <p:blipFill>
          <a:blip r:embed="rId4">
            <a:alphaModFix/>
          </a:blip>
          <a:stretch>
            <a:fillRect/>
          </a:stretch>
        </p:blipFill>
        <p:spPr>
          <a:xfrm>
            <a:off x="695875" y="2945525"/>
            <a:ext cx="3212725" cy="1706600"/>
          </a:xfrm>
          <a:prstGeom prst="rect">
            <a:avLst/>
          </a:prstGeom>
          <a:noFill/>
          <a:ln cap="flat" cmpd="sng" w="9525">
            <a:solidFill>
              <a:schemeClr val="dk1"/>
            </a:solidFill>
            <a:prstDash val="solid"/>
            <a:round/>
            <a:headEnd len="sm" w="sm" type="none"/>
            <a:tailEnd len="sm" w="sm" type="none"/>
          </a:ln>
        </p:spPr>
      </p:pic>
      <p:pic>
        <p:nvPicPr>
          <p:cNvPr id="1749" name="Google Shape;1749;p74"/>
          <p:cNvPicPr preferRelativeResize="0"/>
          <p:nvPr/>
        </p:nvPicPr>
        <p:blipFill>
          <a:blip r:embed="rId5">
            <a:alphaModFix/>
          </a:blip>
          <a:stretch>
            <a:fillRect/>
          </a:stretch>
        </p:blipFill>
        <p:spPr>
          <a:xfrm>
            <a:off x="720000" y="1223750"/>
            <a:ext cx="3164475" cy="1515900"/>
          </a:xfrm>
          <a:prstGeom prst="rect">
            <a:avLst/>
          </a:prstGeom>
          <a:noFill/>
          <a:ln cap="flat" cmpd="sng" w="9525">
            <a:solidFill>
              <a:schemeClr val="dk1"/>
            </a:solidFill>
            <a:prstDash val="solid"/>
            <a:round/>
            <a:headEnd len="sm" w="sm" type="none"/>
            <a:tailEnd len="sm" w="sm" type="none"/>
          </a:ln>
        </p:spPr>
      </p:pic>
      <p:sp>
        <p:nvSpPr>
          <p:cNvPr id="1750" name="Google Shape;1750;p74"/>
          <p:cNvSpPr/>
          <p:nvPr/>
        </p:nvSpPr>
        <p:spPr>
          <a:xfrm>
            <a:off x="7646575" y="1686525"/>
            <a:ext cx="457800" cy="175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51" name="Google Shape;1751;p74"/>
          <p:cNvCxnSpPr/>
          <p:nvPr/>
        </p:nvCxnSpPr>
        <p:spPr>
          <a:xfrm>
            <a:off x="4036950" y="1808625"/>
            <a:ext cx="2930400" cy="786000"/>
          </a:xfrm>
          <a:prstGeom prst="straightConnector1">
            <a:avLst/>
          </a:prstGeom>
          <a:noFill/>
          <a:ln cap="flat" cmpd="sng" w="9525">
            <a:solidFill>
              <a:srgbClr val="FF0000"/>
            </a:solidFill>
            <a:prstDash val="solid"/>
            <a:round/>
            <a:headEnd len="med" w="med" type="none"/>
            <a:tailEnd len="med" w="med" type="triangle"/>
          </a:ln>
        </p:spPr>
      </p:cxnSp>
      <p:cxnSp>
        <p:nvCxnSpPr>
          <p:cNvPr id="1752" name="Google Shape;1752;p74"/>
          <p:cNvCxnSpPr/>
          <p:nvPr/>
        </p:nvCxnSpPr>
        <p:spPr>
          <a:xfrm flipH="1" rot="10800000">
            <a:off x="4021700" y="3548425"/>
            <a:ext cx="1160100" cy="7938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6" name="Shape 1756"/>
        <p:cNvGrpSpPr/>
        <p:nvPr/>
      </p:nvGrpSpPr>
      <p:grpSpPr>
        <a:xfrm>
          <a:off x="0" y="0"/>
          <a:ext cx="0" cy="0"/>
          <a:chOff x="0" y="0"/>
          <a:chExt cx="0" cy="0"/>
        </a:xfrm>
      </p:grpSpPr>
      <p:sp>
        <p:nvSpPr>
          <p:cNvPr id="1757" name="Google Shape;1757;p75"/>
          <p:cNvSpPr txBox="1"/>
          <p:nvPr>
            <p:ph type="title"/>
          </p:nvPr>
        </p:nvSpPr>
        <p:spPr>
          <a:xfrm>
            <a:off x="720000" y="407675"/>
            <a:ext cx="7704000" cy="6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LOT 실행</a:t>
            </a:r>
            <a:endParaRPr/>
          </a:p>
        </p:txBody>
      </p:sp>
      <p:pic>
        <p:nvPicPr>
          <p:cNvPr id="1758" name="Google Shape;1758;p75"/>
          <p:cNvPicPr preferRelativeResize="0"/>
          <p:nvPr/>
        </p:nvPicPr>
        <p:blipFill>
          <a:blip r:embed="rId3">
            <a:alphaModFix/>
          </a:blip>
          <a:stretch>
            <a:fillRect/>
          </a:stretch>
        </p:blipFill>
        <p:spPr>
          <a:xfrm>
            <a:off x="4692900" y="1403123"/>
            <a:ext cx="4259650" cy="2074601"/>
          </a:xfrm>
          <a:prstGeom prst="rect">
            <a:avLst/>
          </a:prstGeom>
          <a:noFill/>
          <a:ln cap="flat" cmpd="sng" w="9525">
            <a:solidFill>
              <a:schemeClr val="dk1"/>
            </a:solidFill>
            <a:prstDash val="solid"/>
            <a:round/>
            <a:headEnd len="sm" w="sm" type="none"/>
            <a:tailEnd len="sm" w="sm" type="none"/>
          </a:ln>
        </p:spPr>
      </p:pic>
      <p:pic>
        <p:nvPicPr>
          <p:cNvPr id="1759" name="Google Shape;1759;p75"/>
          <p:cNvPicPr preferRelativeResize="0"/>
          <p:nvPr/>
        </p:nvPicPr>
        <p:blipFill>
          <a:blip r:embed="rId4">
            <a:alphaModFix/>
          </a:blip>
          <a:stretch>
            <a:fillRect/>
          </a:stretch>
        </p:blipFill>
        <p:spPr>
          <a:xfrm>
            <a:off x="748425" y="1374725"/>
            <a:ext cx="3559426" cy="27859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7" name="Shape 1367"/>
        <p:cNvGrpSpPr/>
        <p:nvPr/>
      </p:nvGrpSpPr>
      <p:grpSpPr>
        <a:xfrm>
          <a:off x="0" y="0"/>
          <a:ext cx="0" cy="0"/>
          <a:chOff x="0" y="0"/>
          <a:chExt cx="0" cy="0"/>
        </a:xfrm>
      </p:grpSpPr>
      <p:cxnSp>
        <p:nvCxnSpPr>
          <p:cNvPr id="1368" name="Google Shape;1368;p49"/>
          <p:cNvCxnSpPr>
            <a:stCxn id="1369" idx="3"/>
            <a:endCxn id="1370" idx="1"/>
          </p:cNvCxnSpPr>
          <p:nvPr/>
        </p:nvCxnSpPr>
        <p:spPr>
          <a:xfrm flipH="1" rot="10800000">
            <a:off x="4252500" y="2987475"/>
            <a:ext cx="1007700" cy="21900"/>
          </a:xfrm>
          <a:prstGeom prst="straightConnector1">
            <a:avLst/>
          </a:prstGeom>
          <a:noFill/>
          <a:ln cap="flat" cmpd="sng" w="9525">
            <a:solidFill>
              <a:schemeClr val="dk1"/>
            </a:solidFill>
            <a:prstDash val="solid"/>
            <a:round/>
            <a:headEnd len="med" w="med" type="oval"/>
            <a:tailEnd len="med" w="med" type="oval"/>
          </a:ln>
        </p:spPr>
      </p:cxnSp>
      <p:sp>
        <p:nvSpPr>
          <p:cNvPr id="1369" name="Google Shape;1369;p49"/>
          <p:cNvSpPr txBox="1"/>
          <p:nvPr>
            <p:ph idx="1" type="subTitle"/>
          </p:nvPr>
        </p:nvSpPr>
        <p:spPr>
          <a:xfrm>
            <a:off x="720000" y="1894875"/>
            <a:ext cx="3532500" cy="22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라면 공정?</a:t>
            </a:r>
            <a:endParaRPr/>
          </a:p>
          <a:p>
            <a:pPr indent="0" lvl="0" marL="0" rtl="0" algn="l">
              <a:spcBef>
                <a:spcPts val="1200"/>
              </a:spcBef>
              <a:spcAft>
                <a:spcPts val="0"/>
              </a:spcAft>
              <a:buNone/>
            </a:pPr>
            <a:r>
              <a:rPr lang="ko"/>
              <a:t>아두이노와 통신할 수 있는 스마트팩토리를 구현하기 위해 어떠한 공장을 구현을 해 볼까 고민을 해보며 팀원들의 의견을 모아서 아두이노에서 사용해본 각종 센서들과 부품들을 사용할 수 있고, 한국인의 소울푸드인 라면 공장으로 결정하였습니다.</a:t>
            </a:r>
            <a:endParaRPr/>
          </a:p>
          <a:p>
            <a:pPr indent="0" lvl="0" marL="0" rtl="0" algn="l">
              <a:spcBef>
                <a:spcPts val="1200"/>
              </a:spcBef>
              <a:spcAft>
                <a:spcPts val="0"/>
              </a:spcAft>
              <a:buNone/>
            </a:pPr>
            <a:r>
              <a:rPr lang="ko"/>
              <a:t>                        </a:t>
            </a:r>
            <a:endParaRPr/>
          </a:p>
          <a:p>
            <a:pPr indent="0" lvl="0" marL="0" rtl="0" algn="l">
              <a:spcBef>
                <a:spcPts val="1200"/>
              </a:spcBef>
              <a:spcAft>
                <a:spcPts val="1200"/>
              </a:spcAft>
              <a:buNone/>
            </a:pPr>
            <a:r>
              <a:t/>
            </a:r>
            <a:endParaRPr/>
          </a:p>
        </p:txBody>
      </p:sp>
      <p:sp>
        <p:nvSpPr>
          <p:cNvPr id="1371" name="Google Shape;1371;p49"/>
          <p:cNvSpPr txBox="1"/>
          <p:nvPr>
            <p:ph type="title"/>
          </p:nvPr>
        </p:nvSpPr>
        <p:spPr>
          <a:xfrm>
            <a:off x="720000" y="407675"/>
            <a:ext cx="7704000" cy="6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라면 공장</a:t>
            </a:r>
            <a:endParaRPr/>
          </a:p>
        </p:txBody>
      </p:sp>
      <p:pic>
        <p:nvPicPr>
          <p:cNvPr id="1370" name="Google Shape;1370;p49"/>
          <p:cNvPicPr preferRelativeResize="0"/>
          <p:nvPr/>
        </p:nvPicPr>
        <p:blipFill rotWithShape="1">
          <a:blip r:embed="rId3">
            <a:alphaModFix/>
          </a:blip>
          <a:srcRect b="0" l="0" r="10905" t="0"/>
          <a:stretch/>
        </p:blipFill>
        <p:spPr>
          <a:xfrm>
            <a:off x="5260225" y="1916675"/>
            <a:ext cx="3392099" cy="21416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3" name="Shape 1763"/>
        <p:cNvGrpSpPr/>
        <p:nvPr/>
      </p:nvGrpSpPr>
      <p:grpSpPr>
        <a:xfrm>
          <a:off x="0" y="0"/>
          <a:ext cx="0" cy="0"/>
          <a:chOff x="0" y="0"/>
          <a:chExt cx="0" cy="0"/>
        </a:xfrm>
      </p:grpSpPr>
      <p:sp>
        <p:nvSpPr>
          <p:cNvPr id="1764" name="Google Shape;1764;p76"/>
          <p:cNvSpPr txBox="1"/>
          <p:nvPr>
            <p:ph type="title"/>
          </p:nvPr>
        </p:nvSpPr>
        <p:spPr>
          <a:xfrm>
            <a:off x="720000" y="407675"/>
            <a:ext cx="7704000" cy="6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Serial 통신(protocol)</a:t>
            </a:r>
            <a:endParaRPr/>
          </a:p>
        </p:txBody>
      </p:sp>
      <p:grpSp>
        <p:nvGrpSpPr>
          <p:cNvPr id="1765" name="Google Shape;1765;p76"/>
          <p:cNvGrpSpPr/>
          <p:nvPr/>
        </p:nvGrpSpPr>
        <p:grpSpPr>
          <a:xfrm>
            <a:off x="1306646" y="2012082"/>
            <a:ext cx="1746958" cy="1575374"/>
            <a:chOff x="1958520" y="2302574"/>
            <a:chExt cx="359213" cy="327807"/>
          </a:xfrm>
        </p:grpSpPr>
        <p:sp>
          <p:nvSpPr>
            <p:cNvPr id="1766" name="Google Shape;1766;p76"/>
            <p:cNvSpPr/>
            <p:nvPr/>
          </p:nvSpPr>
          <p:spPr>
            <a:xfrm>
              <a:off x="1958520" y="2302574"/>
              <a:ext cx="359213" cy="327807"/>
            </a:xfrm>
            <a:custGeom>
              <a:rect b="b" l="l" r="r" t="t"/>
              <a:pathLst>
                <a:path extrusionOk="0" h="10323" w="11312">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chemeClr val="dk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6"/>
            <p:cNvSpPr/>
            <p:nvPr/>
          </p:nvSpPr>
          <p:spPr>
            <a:xfrm>
              <a:off x="1986877" y="2331313"/>
              <a:ext cx="302117" cy="184909"/>
            </a:xfrm>
            <a:custGeom>
              <a:rect b="b" l="l" r="r" t="t"/>
              <a:pathLst>
                <a:path extrusionOk="0" h="5823" w="9514">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chemeClr val="dk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6"/>
            <p:cNvSpPr/>
            <p:nvPr/>
          </p:nvSpPr>
          <p:spPr>
            <a:xfrm>
              <a:off x="2131521" y="2526701"/>
              <a:ext cx="11908" cy="10638"/>
            </a:xfrm>
            <a:custGeom>
              <a:rect b="b" l="l" r="r" t="t"/>
              <a:pathLst>
                <a:path extrusionOk="0" h="335" w="375">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chemeClr val="dk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69" name="Google Shape;1769;p76"/>
          <p:cNvCxnSpPr/>
          <p:nvPr/>
        </p:nvCxnSpPr>
        <p:spPr>
          <a:xfrm flipH="1">
            <a:off x="3818250" y="3239600"/>
            <a:ext cx="1742400" cy="6900"/>
          </a:xfrm>
          <a:prstGeom prst="straightConnector1">
            <a:avLst/>
          </a:prstGeom>
          <a:noFill/>
          <a:ln cap="flat" cmpd="sng" w="38100">
            <a:solidFill>
              <a:schemeClr val="dk1"/>
            </a:solidFill>
            <a:prstDash val="solid"/>
            <a:round/>
            <a:headEnd len="med" w="med" type="none"/>
            <a:tailEnd len="med" w="med" type="triangle"/>
          </a:ln>
        </p:spPr>
      </p:cxnSp>
      <p:grpSp>
        <p:nvGrpSpPr>
          <p:cNvPr id="1770" name="Google Shape;1770;p76"/>
          <p:cNvGrpSpPr/>
          <p:nvPr/>
        </p:nvGrpSpPr>
        <p:grpSpPr>
          <a:xfrm>
            <a:off x="6287196" y="1934262"/>
            <a:ext cx="1715663" cy="1575389"/>
            <a:chOff x="5634783" y="1596715"/>
            <a:chExt cx="370930" cy="370549"/>
          </a:xfrm>
        </p:grpSpPr>
        <p:sp>
          <p:nvSpPr>
            <p:cNvPr id="1771" name="Google Shape;1771;p76"/>
            <p:cNvSpPr/>
            <p:nvPr/>
          </p:nvSpPr>
          <p:spPr>
            <a:xfrm>
              <a:off x="5634783" y="1596715"/>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dk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76"/>
            <p:cNvSpPr/>
            <p:nvPr/>
          </p:nvSpPr>
          <p:spPr>
            <a:xfrm>
              <a:off x="5729699" y="1674229"/>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dk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6"/>
            <p:cNvSpPr/>
            <p:nvPr/>
          </p:nvSpPr>
          <p:spPr>
            <a:xfrm>
              <a:off x="5711916" y="1714684"/>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dk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6"/>
            <p:cNvSpPr/>
            <p:nvPr/>
          </p:nvSpPr>
          <p:spPr>
            <a:xfrm>
              <a:off x="5814389" y="1775940"/>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dk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76"/>
            <p:cNvSpPr/>
            <p:nvPr/>
          </p:nvSpPr>
          <p:spPr>
            <a:xfrm>
              <a:off x="5876375" y="1839450"/>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dk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6"/>
            <p:cNvSpPr/>
            <p:nvPr/>
          </p:nvSpPr>
          <p:spPr>
            <a:xfrm>
              <a:off x="5742179" y="1704459"/>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dk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7" name="Google Shape;1777;p76"/>
          <p:cNvSpPr txBox="1"/>
          <p:nvPr/>
        </p:nvSpPr>
        <p:spPr>
          <a:xfrm>
            <a:off x="3586498" y="1782213"/>
            <a:ext cx="2430000" cy="39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1"/>
                </a:solidFill>
                <a:latin typeface="Source Code Pro"/>
                <a:ea typeface="Source Code Pro"/>
                <a:cs typeface="Source Code Pro"/>
                <a:sym typeface="Source Code Pro"/>
              </a:rPr>
              <a:t> </a:t>
            </a:r>
            <a:r>
              <a:rPr lang="ko">
                <a:solidFill>
                  <a:schemeClr val="dk1"/>
                </a:solidFill>
                <a:latin typeface="Source Code Pro"/>
                <a:ea typeface="Source Code Pro"/>
                <a:cs typeface="Source Code Pro"/>
                <a:sym typeface="Source Code Pro"/>
              </a:rPr>
              <a:t>$식별자,공정명,lotID</a:t>
            </a:r>
            <a:endParaRPr>
              <a:solidFill>
                <a:srgbClr val="191919"/>
              </a:solidFill>
              <a:latin typeface="Source Code Pro"/>
              <a:ea typeface="Source Code Pro"/>
              <a:cs typeface="Source Code Pro"/>
              <a:sym typeface="Source Code Pro"/>
            </a:endParaRPr>
          </a:p>
        </p:txBody>
      </p:sp>
      <p:grpSp>
        <p:nvGrpSpPr>
          <p:cNvPr id="1778" name="Google Shape;1778;p76"/>
          <p:cNvGrpSpPr/>
          <p:nvPr/>
        </p:nvGrpSpPr>
        <p:grpSpPr>
          <a:xfrm>
            <a:off x="1744350" y="1403525"/>
            <a:ext cx="6294625" cy="222900"/>
            <a:chOff x="1721475" y="1080275"/>
            <a:chExt cx="6294625" cy="222900"/>
          </a:xfrm>
        </p:grpSpPr>
        <p:sp>
          <p:nvSpPr>
            <p:cNvPr id="1779" name="Google Shape;1779;p76"/>
            <p:cNvSpPr txBox="1"/>
            <p:nvPr/>
          </p:nvSpPr>
          <p:spPr>
            <a:xfrm>
              <a:off x="6537400" y="1080275"/>
              <a:ext cx="1478700" cy="2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600">
                  <a:solidFill>
                    <a:schemeClr val="dk1"/>
                  </a:solidFill>
                  <a:latin typeface="Source Code Pro"/>
                  <a:ea typeface="Source Code Pro"/>
                  <a:cs typeface="Source Code Pro"/>
                  <a:sym typeface="Source Code Pro"/>
                </a:rPr>
                <a:t>H/W</a:t>
              </a:r>
              <a:endParaRPr sz="2600">
                <a:solidFill>
                  <a:schemeClr val="dk1"/>
                </a:solidFill>
                <a:latin typeface="Source Code Pro"/>
                <a:ea typeface="Source Code Pro"/>
                <a:cs typeface="Source Code Pro"/>
                <a:sym typeface="Source Code Pro"/>
              </a:endParaRPr>
            </a:p>
          </p:txBody>
        </p:sp>
        <p:sp>
          <p:nvSpPr>
            <p:cNvPr id="1780" name="Google Shape;1780;p76"/>
            <p:cNvSpPr txBox="1"/>
            <p:nvPr/>
          </p:nvSpPr>
          <p:spPr>
            <a:xfrm>
              <a:off x="1721475" y="1080275"/>
              <a:ext cx="1372200" cy="2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600">
                  <a:solidFill>
                    <a:schemeClr val="dk1"/>
                  </a:solidFill>
                  <a:latin typeface="Source Code Pro"/>
                  <a:ea typeface="Source Code Pro"/>
                  <a:cs typeface="Source Code Pro"/>
                  <a:sym typeface="Source Code Pro"/>
                </a:rPr>
                <a:t>S/W</a:t>
              </a:r>
              <a:endParaRPr sz="2600">
                <a:solidFill>
                  <a:schemeClr val="dk1"/>
                </a:solidFill>
                <a:latin typeface="Source Code Pro"/>
                <a:ea typeface="Source Code Pro"/>
                <a:cs typeface="Source Code Pro"/>
                <a:sym typeface="Source Code Pro"/>
              </a:endParaRPr>
            </a:p>
          </p:txBody>
        </p:sp>
      </p:grpSp>
      <p:cxnSp>
        <p:nvCxnSpPr>
          <p:cNvPr id="1781" name="Google Shape;1781;p76"/>
          <p:cNvCxnSpPr/>
          <p:nvPr/>
        </p:nvCxnSpPr>
        <p:spPr>
          <a:xfrm>
            <a:off x="3818238" y="2388700"/>
            <a:ext cx="1704300" cy="0"/>
          </a:xfrm>
          <a:prstGeom prst="straightConnector1">
            <a:avLst/>
          </a:prstGeom>
          <a:noFill/>
          <a:ln cap="flat" cmpd="sng" w="38100">
            <a:solidFill>
              <a:schemeClr val="dk1"/>
            </a:solidFill>
            <a:prstDash val="solid"/>
            <a:round/>
            <a:headEnd len="med" w="med" type="none"/>
            <a:tailEnd len="med" w="med" type="triangle"/>
          </a:ln>
        </p:spPr>
      </p:cxnSp>
      <p:sp>
        <p:nvSpPr>
          <p:cNvPr id="1782" name="Google Shape;1782;p76"/>
          <p:cNvSpPr txBox="1"/>
          <p:nvPr/>
        </p:nvSpPr>
        <p:spPr>
          <a:xfrm>
            <a:off x="3586498" y="2571750"/>
            <a:ext cx="2430000" cy="39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1"/>
                </a:solidFill>
                <a:latin typeface="Source Code Pro"/>
                <a:ea typeface="Source Code Pro"/>
                <a:cs typeface="Source Code Pro"/>
                <a:sym typeface="Source Code Pro"/>
              </a:rPr>
              <a:t> $식별자,공정명,lotID</a:t>
            </a:r>
            <a:endParaRPr>
              <a:solidFill>
                <a:srgbClr val="191919"/>
              </a:solidFill>
              <a:latin typeface="Source Code Pro"/>
              <a:ea typeface="Source Code Pro"/>
              <a:cs typeface="Source Code Pro"/>
              <a:sym typeface="Source Code Pr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6" name="Shape 1786"/>
        <p:cNvGrpSpPr/>
        <p:nvPr/>
      </p:nvGrpSpPr>
      <p:grpSpPr>
        <a:xfrm>
          <a:off x="0" y="0"/>
          <a:ext cx="0" cy="0"/>
          <a:chOff x="0" y="0"/>
          <a:chExt cx="0" cy="0"/>
        </a:xfrm>
      </p:grpSpPr>
      <p:sp>
        <p:nvSpPr>
          <p:cNvPr id="1787" name="Google Shape;1787;p77"/>
          <p:cNvSpPr txBox="1"/>
          <p:nvPr>
            <p:ph type="title"/>
          </p:nvPr>
        </p:nvSpPr>
        <p:spPr>
          <a:xfrm>
            <a:off x="720000" y="407675"/>
            <a:ext cx="7704000" cy="6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Serial 통신(protocol)</a:t>
            </a:r>
            <a:endParaRPr/>
          </a:p>
        </p:txBody>
      </p:sp>
      <p:grpSp>
        <p:nvGrpSpPr>
          <p:cNvPr id="1788" name="Google Shape;1788;p77"/>
          <p:cNvGrpSpPr/>
          <p:nvPr/>
        </p:nvGrpSpPr>
        <p:grpSpPr>
          <a:xfrm>
            <a:off x="1306646" y="2012082"/>
            <a:ext cx="1746958" cy="1575374"/>
            <a:chOff x="1958520" y="2302574"/>
            <a:chExt cx="359213" cy="327807"/>
          </a:xfrm>
        </p:grpSpPr>
        <p:sp>
          <p:nvSpPr>
            <p:cNvPr id="1789" name="Google Shape;1789;p77"/>
            <p:cNvSpPr/>
            <p:nvPr/>
          </p:nvSpPr>
          <p:spPr>
            <a:xfrm>
              <a:off x="1958520" y="2302574"/>
              <a:ext cx="359213" cy="327807"/>
            </a:xfrm>
            <a:custGeom>
              <a:rect b="b" l="l" r="r" t="t"/>
              <a:pathLst>
                <a:path extrusionOk="0" h="10323" w="11312">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chemeClr val="dk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77"/>
            <p:cNvSpPr/>
            <p:nvPr/>
          </p:nvSpPr>
          <p:spPr>
            <a:xfrm>
              <a:off x="1986877" y="2331313"/>
              <a:ext cx="302117" cy="184909"/>
            </a:xfrm>
            <a:custGeom>
              <a:rect b="b" l="l" r="r" t="t"/>
              <a:pathLst>
                <a:path extrusionOk="0" h="5823" w="9514">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chemeClr val="dk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77"/>
            <p:cNvSpPr/>
            <p:nvPr/>
          </p:nvSpPr>
          <p:spPr>
            <a:xfrm>
              <a:off x="2131521" y="2526701"/>
              <a:ext cx="11908" cy="10638"/>
            </a:xfrm>
            <a:custGeom>
              <a:rect b="b" l="l" r="r" t="t"/>
              <a:pathLst>
                <a:path extrusionOk="0" h="335" w="375">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chemeClr val="dk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92" name="Google Shape;1792;p77"/>
          <p:cNvCxnSpPr/>
          <p:nvPr/>
        </p:nvCxnSpPr>
        <p:spPr>
          <a:xfrm flipH="1">
            <a:off x="3780150" y="3205500"/>
            <a:ext cx="1742400" cy="6900"/>
          </a:xfrm>
          <a:prstGeom prst="straightConnector1">
            <a:avLst/>
          </a:prstGeom>
          <a:noFill/>
          <a:ln cap="flat" cmpd="sng" w="38100">
            <a:solidFill>
              <a:schemeClr val="dk1"/>
            </a:solidFill>
            <a:prstDash val="solid"/>
            <a:round/>
            <a:headEnd len="med" w="med" type="none"/>
            <a:tailEnd len="med" w="med" type="triangle"/>
          </a:ln>
        </p:spPr>
      </p:cxnSp>
      <p:grpSp>
        <p:nvGrpSpPr>
          <p:cNvPr id="1793" name="Google Shape;1793;p77"/>
          <p:cNvGrpSpPr/>
          <p:nvPr/>
        </p:nvGrpSpPr>
        <p:grpSpPr>
          <a:xfrm>
            <a:off x="6287196" y="1934262"/>
            <a:ext cx="1715663" cy="1575389"/>
            <a:chOff x="5634783" y="1596715"/>
            <a:chExt cx="370930" cy="370549"/>
          </a:xfrm>
        </p:grpSpPr>
        <p:sp>
          <p:nvSpPr>
            <p:cNvPr id="1794" name="Google Shape;1794;p77"/>
            <p:cNvSpPr/>
            <p:nvPr/>
          </p:nvSpPr>
          <p:spPr>
            <a:xfrm>
              <a:off x="5634783" y="1596715"/>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dk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77"/>
            <p:cNvSpPr/>
            <p:nvPr/>
          </p:nvSpPr>
          <p:spPr>
            <a:xfrm>
              <a:off x="5729699" y="1674229"/>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dk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77"/>
            <p:cNvSpPr/>
            <p:nvPr/>
          </p:nvSpPr>
          <p:spPr>
            <a:xfrm>
              <a:off x="5711916" y="1714684"/>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dk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77"/>
            <p:cNvSpPr/>
            <p:nvPr/>
          </p:nvSpPr>
          <p:spPr>
            <a:xfrm>
              <a:off x="5814389" y="1775940"/>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dk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77"/>
            <p:cNvSpPr/>
            <p:nvPr/>
          </p:nvSpPr>
          <p:spPr>
            <a:xfrm>
              <a:off x="5876375" y="1839450"/>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dk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77"/>
            <p:cNvSpPr/>
            <p:nvPr/>
          </p:nvSpPr>
          <p:spPr>
            <a:xfrm>
              <a:off x="5742179" y="1704459"/>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dk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0" name="Google Shape;1800;p77"/>
          <p:cNvGrpSpPr/>
          <p:nvPr/>
        </p:nvGrpSpPr>
        <p:grpSpPr>
          <a:xfrm>
            <a:off x="1744350" y="1403525"/>
            <a:ext cx="6294625" cy="222900"/>
            <a:chOff x="1721475" y="1080275"/>
            <a:chExt cx="6294625" cy="222900"/>
          </a:xfrm>
        </p:grpSpPr>
        <p:sp>
          <p:nvSpPr>
            <p:cNvPr id="1801" name="Google Shape;1801;p77"/>
            <p:cNvSpPr txBox="1"/>
            <p:nvPr/>
          </p:nvSpPr>
          <p:spPr>
            <a:xfrm>
              <a:off x="6537400" y="1080275"/>
              <a:ext cx="1478700" cy="2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600">
                  <a:solidFill>
                    <a:schemeClr val="dk1"/>
                  </a:solidFill>
                  <a:latin typeface="Source Code Pro"/>
                  <a:ea typeface="Source Code Pro"/>
                  <a:cs typeface="Source Code Pro"/>
                  <a:sym typeface="Source Code Pro"/>
                </a:rPr>
                <a:t>H/W</a:t>
              </a:r>
              <a:endParaRPr sz="2600">
                <a:solidFill>
                  <a:schemeClr val="dk1"/>
                </a:solidFill>
                <a:latin typeface="Source Code Pro"/>
                <a:ea typeface="Source Code Pro"/>
                <a:cs typeface="Source Code Pro"/>
                <a:sym typeface="Source Code Pro"/>
              </a:endParaRPr>
            </a:p>
          </p:txBody>
        </p:sp>
        <p:sp>
          <p:nvSpPr>
            <p:cNvPr id="1802" name="Google Shape;1802;p77"/>
            <p:cNvSpPr txBox="1"/>
            <p:nvPr/>
          </p:nvSpPr>
          <p:spPr>
            <a:xfrm>
              <a:off x="1721475" y="1080275"/>
              <a:ext cx="1372200" cy="2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600">
                  <a:solidFill>
                    <a:schemeClr val="dk1"/>
                  </a:solidFill>
                  <a:latin typeface="Source Code Pro"/>
                  <a:ea typeface="Source Code Pro"/>
                  <a:cs typeface="Source Code Pro"/>
                  <a:sym typeface="Source Code Pro"/>
                </a:rPr>
                <a:t>S/W</a:t>
              </a:r>
              <a:endParaRPr sz="2600">
                <a:solidFill>
                  <a:schemeClr val="dk1"/>
                </a:solidFill>
                <a:latin typeface="Source Code Pro"/>
                <a:ea typeface="Source Code Pro"/>
                <a:cs typeface="Source Code Pro"/>
                <a:sym typeface="Source Code Pro"/>
              </a:endParaRPr>
            </a:p>
          </p:txBody>
        </p:sp>
      </p:grpSp>
      <p:cxnSp>
        <p:nvCxnSpPr>
          <p:cNvPr id="1803" name="Google Shape;1803;p77"/>
          <p:cNvCxnSpPr/>
          <p:nvPr/>
        </p:nvCxnSpPr>
        <p:spPr>
          <a:xfrm>
            <a:off x="3818238" y="2388700"/>
            <a:ext cx="1704300" cy="0"/>
          </a:xfrm>
          <a:prstGeom prst="straightConnector1">
            <a:avLst/>
          </a:prstGeom>
          <a:noFill/>
          <a:ln cap="flat" cmpd="sng" w="38100">
            <a:solidFill>
              <a:schemeClr val="dk1"/>
            </a:solidFill>
            <a:prstDash val="solid"/>
            <a:round/>
            <a:headEnd len="med" w="med" type="none"/>
            <a:tailEnd len="med" w="med" type="triangle"/>
          </a:ln>
        </p:spPr>
      </p:cxnSp>
      <p:sp>
        <p:nvSpPr>
          <p:cNvPr id="1804" name="Google Shape;1804;p77"/>
          <p:cNvSpPr txBox="1"/>
          <p:nvPr/>
        </p:nvSpPr>
        <p:spPr>
          <a:xfrm>
            <a:off x="3524000" y="2571750"/>
            <a:ext cx="2845800" cy="39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1"/>
                </a:solidFill>
                <a:latin typeface="Source Code Pro"/>
                <a:ea typeface="Source Code Pro"/>
                <a:cs typeface="Source Code Pro"/>
                <a:sym typeface="Source Code Pro"/>
              </a:rPr>
              <a:t>2. $Recieve,mix,1</a:t>
            </a:r>
            <a:endParaRPr>
              <a:solidFill>
                <a:srgbClr val="191919"/>
              </a:solidFill>
              <a:latin typeface="Source Code Pro"/>
              <a:ea typeface="Source Code Pro"/>
              <a:cs typeface="Source Code Pro"/>
              <a:sym typeface="Source Code Pro"/>
            </a:endParaRPr>
          </a:p>
        </p:txBody>
      </p:sp>
      <p:sp>
        <p:nvSpPr>
          <p:cNvPr id="1805" name="Google Shape;1805;p77"/>
          <p:cNvSpPr txBox="1"/>
          <p:nvPr/>
        </p:nvSpPr>
        <p:spPr>
          <a:xfrm>
            <a:off x="1306651" y="1053225"/>
            <a:ext cx="4352700" cy="39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1"/>
                </a:solidFill>
                <a:latin typeface="Source Code Pro"/>
                <a:ea typeface="Source Code Pro"/>
                <a:cs typeface="Source Code Pro"/>
                <a:sym typeface="Source Code Pro"/>
              </a:rPr>
              <a:t>ex) 1번lot이 mix공정을 시작했다</a:t>
            </a:r>
            <a:endParaRPr>
              <a:solidFill>
                <a:srgbClr val="191919"/>
              </a:solidFill>
              <a:latin typeface="Source Code Pro"/>
              <a:ea typeface="Source Code Pro"/>
              <a:cs typeface="Source Code Pro"/>
              <a:sym typeface="Source Code Pro"/>
            </a:endParaRPr>
          </a:p>
        </p:txBody>
      </p:sp>
      <p:sp>
        <p:nvSpPr>
          <p:cNvPr id="1806" name="Google Shape;1806;p77"/>
          <p:cNvSpPr txBox="1"/>
          <p:nvPr/>
        </p:nvSpPr>
        <p:spPr>
          <a:xfrm>
            <a:off x="3523998" y="1776538"/>
            <a:ext cx="2430000" cy="39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1"/>
                </a:solidFill>
                <a:latin typeface="Source Code Pro"/>
                <a:ea typeface="Source Code Pro"/>
                <a:cs typeface="Source Code Pro"/>
                <a:sym typeface="Source Code Pro"/>
              </a:rPr>
              <a:t>1. $Run,mix,1</a:t>
            </a:r>
            <a:endParaRPr>
              <a:solidFill>
                <a:srgbClr val="191919"/>
              </a:solidFill>
              <a:latin typeface="Source Code Pro"/>
              <a:ea typeface="Source Code Pro"/>
              <a:cs typeface="Source Code Pro"/>
              <a:sym typeface="Source Code Pro"/>
            </a:endParaRPr>
          </a:p>
        </p:txBody>
      </p:sp>
      <p:cxnSp>
        <p:nvCxnSpPr>
          <p:cNvPr id="1807" name="Google Shape;1807;p77"/>
          <p:cNvCxnSpPr/>
          <p:nvPr/>
        </p:nvCxnSpPr>
        <p:spPr>
          <a:xfrm flipH="1">
            <a:off x="3780138" y="4000700"/>
            <a:ext cx="1742400" cy="6900"/>
          </a:xfrm>
          <a:prstGeom prst="straightConnector1">
            <a:avLst/>
          </a:prstGeom>
          <a:noFill/>
          <a:ln cap="flat" cmpd="sng" w="38100">
            <a:solidFill>
              <a:schemeClr val="dk1"/>
            </a:solidFill>
            <a:prstDash val="solid"/>
            <a:round/>
            <a:headEnd len="med" w="med" type="none"/>
            <a:tailEnd len="med" w="med" type="triangle"/>
          </a:ln>
        </p:spPr>
      </p:cxnSp>
      <p:sp>
        <p:nvSpPr>
          <p:cNvPr id="1808" name="Google Shape;1808;p77"/>
          <p:cNvSpPr txBox="1"/>
          <p:nvPr/>
        </p:nvSpPr>
        <p:spPr>
          <a:xfrm>
            <a:off x="3523988" y="3366950"/>
            <a:ext cx="2845800" cy="39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1"/>
                </a:solidFill>
                <a:latin typeface="Source Code Pro"/>
                <a:ea typeface="Source Code Pro"/>
                <a:cs typeface="Source Code Pro"/>
                <a:sym typeface="Source Code Pro"/>
              </a:rPr>
              <a:t>3</a:t>
            </a:r>
            <a:r>
              <a:rPr lang="ko">
                <a:solidFill>
                  <a:schemeClr val="dk1"/>
                </a:solidFill>
                <a:latin typeface="Source Code Pro"/>
                <a:ea typeface="Source Code Pro"/>
                <a:cs typeface="Source Code Pro"/>
                <a:sym typeface="Source Code Pro"/>
              </a:rPr>
              <a:t>. $Start,mix,1</a:t>
            </a:r>
            <a:endParaRPr>
              <a:solidFill>
                <a:srgbClr val="191919"/>
              </a:solidFill>
              <a:latin typeface="Source Code Pro"/>
              <a:ea typeface="Source Code Pro"/>
              <a:cs typeface="Source Code Pro"/>
              <a:sym typeface="Source Code Pr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2" name="Shape 1812"/>
        <p:cNvGrpSpPr/>
        <p:nvPr/>
      </p:nvGrpSpPr>
      <p:grpSpPr>
        <a:xfrm>
          <a:off x="0" y="0"/>
          <a:ext cx="0" cy="0"/>
          <a:chOff x="0" y="0"/>
          <a:chExt cx="0" cy="0"/>
        </a:xfrm>
      </p:grpSpPr>
      <p:sp>
        <p:nvSpPr>
          <p:cNvPr id="1813" name="Google Shape;1813;p78"/>
          <p:cNvSpPr txBox="1"/>
          <p:nvPr>
            <p:ph type="title"/>
          </p:nvPr>
        </p:nvSpPr>
        <p:spPr>
          <a:xfrm>
            <a:off x="720000" y="407675"/>
            <a:ext cx="7704000" cy="6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Serial 통신(protocol)</a:t>
            </a:r>
            <a:endParaRPr/>
          </a:p>
        </p:txBody>
      </p:sp>
      <p:grpSp>
        <p:nvGrpSpPr>
          <p:cNvPr id="1814" name="Google Shape;1814;p78"/>
          <p:cNvGrpSpPr/>
          <p:nvPr/>
        </p:nvGrpSpPr>
        <p:grpSpPr>
          <a:xfrm>
            <a:off x="1306646" y="2012082"/>
            <a:ext cx="1746958" cy="1575374"/>
            <a:chOff x="1958520" y="2302574"/>
            <a:chExt cx="359213" cy="327807"/>
          </a:xfrm>
        </p:grpSpPr>
        <p:sp>
          <p:nvSpPr>
            <p:cNvPr id="1815" name="Google Shape;1815;p78"/>
            <p:cNvSpPr/>
            <p:nvPr/>
          </p:nvSpPr>
          <p:spPr>
            <a:xfrm>
              <a:off x="1958520" y="2302574"/>
              <a:ext cx="359213" cy="327807"/>
            </a:xfrm>
            <a:custGeom>
              <a:rect b="b" l="l" r="r" t="t"/>
              <a:pathLst>
                <a:path extrusionOk="0" h="10323" w="11312">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chemeClr val="dk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78"/>
            <p:cNvSpPr/>
            <p:nvPr/>
          </p:nvSpPr>
          <p:spPr>
            <a:xfrm>
              <a:off x="1986877" y="2331313"/>
              <a:ext cx="302117" cy="184909"/>
            </a:xfrm>
            <a:custGeom>
              <a:rect b="b" l="l" r="r" t="t"/>
              <a:pathLst>
                <a:path extrusionOk="0" h="5823" w="9514">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chemeClr val="dk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78"/>
            <p:cNvSpPr/>
            <p:nvPr/>
          </p:nvSpPr>
          <p:spPr>
            <a:xfrm>
              <a:off x="2131521" y="2526701"/>
              <a:ext cx="11908" cy="10638"/>
            </a:xfrm>
            <a:custGeom>
              <a:rect b="b" l="l" r="r" t="t"/>
              <a:pathLst>
                <a:path extrusionOk="0" h="335" w="375">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chemeClr val="dk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818" name="Google Shape;1818;p78"/>
          <p:cNvCxnSpPr/>
          <p:nvPr/>
        </p:nvCxnSpPr>
        <p:spPr>
          <a:xfrm flipH="1">
            <a:off x="3697550" y="2885175"/>
            <a:ext cx="1742400" cy="6900"/>
          </a:xfrm>
          <a:prstGeom prst="straightConnector1">
            <a:avLst/>
          </a:prstGeom>
          <a:noFill/>
          <a:ln cap="flat" cmpd="sng" w="38100">
            <a:solidFill>
              <a:schemeClr val="dk1"/>
            </a:solidFill>
            <a:prstDash val="solid"/>
            <a:round/>
            <a:headEnd len="med" w="med" type="none"/>
            <a:tailEnd len="med" w="med" type="triangle"/>
          </a:ln>
        </p:spPr>
      </p:cxnSp>
      <p:grpSp>
        <p:nvGrpSpPr>
          <p:cNvPr id="1819" name="Google Shape;1819;p78"/>
          <p:cNvGrpSpPr/>
          <p:nvPr/>
        </p:nvGrpSpPr>
        <p:grpSpPr>
          <a:xfrm>
            <a:off x="6287196" y="1934262"/>
            <a:ext cx="1715663" cy="1575389"/>
            <a:chOff x="5634783" y="1596715"/>
            <a:chExt cx="370930" cy="370549"/>
          </a:xfrm>
        </p:grpSpPr>
        <p:sp>
          <p:nvSpPr>
            <p:cNvPr id="1820" name="Google Shape;1820;p78"/>
            <p:cNvSpPr/>
            <p:nvPr/>
          </p:nvSpPr>
          <p:spPr>
            <a:xfrm>
              <a:off x="5634783" y="1596715"/>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dk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8"/>
            <p:cNvSpPr/>
            <p:nvPr/>
          </p:nvSpPr>
          <p:spPr>
            <a:xfrm>
              <a:off x="5729699" y="1674229"/>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dk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8"/>
            <p:cNvSpPr/>
            <p:nvPr/>
          </p:nvSpPr>
          <p:spPr>
            <a:xfrm>
              <a:off x="5711916" y="1714684"/>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dk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78"/>
            <p:cNvSpPr/>
            <p:nvPr/>
          </p:nvSpPr>
          <p:spPr>
            <a:xfrm>
              <a:off x="5814389" y="1775940"/>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dk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8"/>
            <p:cNvSpPr/>
            <p:nvPr/>
          </p:nvSpPr>
          <p:spPr>
            <a:xfrm>
              <a:off x="5876375" y="1839450"/>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dk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78"/>
            <p:cNvSpPr/>
            <p:nvPr/>
          </p:nvSpPr>
          <p:spPr>
            <a:xfrm>
              <a:off x="5742179" y="1704459"/>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dk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6" name="Google Shape;1826;p78"/>
          <p:cNvGrpSpPr/>
          <p:nvPr/>
        </p:nvGrpSpPr>
        <p:grpSpPr>
          <a:xfrm>
            <a:off x="1744350" y="1403525"/>
            <a:ext cx="6294625" cy="222900"/>
            <a:chOff x="1721475" y="1080275"/>
            <a:chExt cx="6294625" cy="222900"/>
          </a:xfrm>
        </p:grpSpPr>
        <p:sp>
          <p:nvSpPr>
            <p:cNvPr id="1827" name="Google Shape;1827;p78"/>
            <p:cNvSpPr txBox="1"/>
            <p:nvPr/>
          </p:nvSpPr>
          <p:spPr>
            <a:xfrm>
              <a:off x="6537400" y="1080275"/>
              <a:ext cx="1478700" cy="2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600">
                  <a:solidFill>
                    <a:schemeClr val="dk1"/>
                  </a:solidFill>
                  <a:latin typeface="Source Code Pro"/>
                  <a:ea typeface="Source Code Pro"/>
                  <a:cs typeface="Source Code Pro"/>
                  <a:sym typeface="Source Code Pro"/>
                </a:rPr>
                <a:t>H/W</a:t>
              </a:r>
              <a:endParaRPr sz="2600">
                <a:solidFill>
                  <a:schemeClr val="dk1"/>
                </a:solidFill>
                <a:latin typeface="Source Code Pro"/>
                <a:ea typeface="Source Code Pro"/>
                <a:cs typeface="Source Code Pro"/>
                <a:sym typeface="Source Code Pro"/>
              </a:endParaRPr>
            </a:p>
          </p:txBody>
        </p:sp>
        <p:sp>
          <p:nvSpPr>
            <p:cNvPr id="1828" name="Google Shape;1828;p78"/>
            <p:cNvSpPr txBox="1"/>
            <p:nvPr/>
          </p:nvSpPr>
          <p:spPr>
            <a:xfrm>
              <a:off x="1721475" y="1080275"/>
              <a:ext cx="1372200" cy="2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600">
                  <a:solidFill>
                    <a:schemeClr val="dk1"/>
                  </a:solidFill>
                  <a:latin typeface="Source Code Pro"/>
                  <a:ea typeface="Source Code Pro"/>
                  <a:cs typeface="Source Code Pro"/>
                  <a:sym typeface="Source Code Pro"/>
                </a:rPr>
                <a:t>S/W</a:t>
              </a:r>
              <a:endParaRPr sz="2600">
                <a:solidFill>
                  <a:schemeClr val="dk1"/>
                </a:solidFill>
                <a:latin typeface="Source Code Pro"/>
                <a:ea typeface="Source Code Pro"/>
                <a:cs typeface="Source Code Pro"/>
                <a:sym typeface="Source Code Pro"/>
              </a:endParaRPr>
            </a:p>
          </p:txBody>
        </p:sp>
      </p:grpSp>
      <p:sp>
        <p:nvSpPr>
          <p:cNvPr id="1829" name="Google Shape;1829;p78"/>
          <p:cNvSpPr txBox="1"/>
          <p:nvPr/>
        </p:nvSpPr>
        <p:spPr>
          <a:xfrm>
            <a:off x="3441400" y="2251425"/>
            <a:ext cx="2845800" cy="39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1"/>
                </a:solidFill>
                <a:latin typeface="Source Code Pro"/>
                <a:ea typeface="Source Code Pro"/>
                <a:cs typeface="Source Code Pro"/>
                <a:sym typeface="Source Code Pro"/>
              </a:rPr>
              <a:t>1</a:t>
            </a:r>
            <a:r>
              <a:rPr lang="ko">
                <a:solidFill>
                  <a:schemeClr val="dk1"/>
                </a:solidFill>
                <a:latin typeface="Source Code Pro"/>
                <a:ea typeface="Source Code Pro"/>
                <a:cs typeface="Source Code Pro"/>
                <a:sym typeface="Source Code Pro"/>
              </a:rPr>
              <a:t>. $End,Mix,1</a:t>
            </a:r>
            <a:endParaRPr>
              <a:solidFill>
                <a:srgbClr val="191919"/>
              </a:solidFill>
              <a:latin typeface="Source Code Pro"/>
              <a:ea typeface="Source Code Pro"/>
              <a:cs typeface="Source Code Pro"/>
              <a:sym typeface="Source Code Pro"/>
            </a:endParaRPr>
          </a:p>
        </p:txBody>
      </p:sp>
      <p:sp>
        <p:nvSpPr>
          <p:cNvPr id="1830" name="Google Shape;1830;p78"/>
          <p:cNvSpPr txBox="1"/>
          <p:nvPr/>
        </p:nvSpPr>
        <p:spPr>
          <a:xfrm>
            <a:off x="1306651" y="1053225"/>
            <a:ext cx="4352700" cy="39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1"/>
                </a:solidFill>
                <a:latin typeface="Source Code Pro"/>
                <a:ea typeface="Source Code Pro"/>
                <a:cs typeface="Source Code Pro"/>
                <a:sym typeface="Source Code Pro"/>
              </a:rPr>
              <a:t>ex)</a:t>
            </a:r>
            <a:r>
              <a:rPr lang="ko">
                <a:solidFill>
                  <a:schemeClr val="dk1"/>
                </a:solidFill>
                <a:latin typeface="Source Code Pro"/>
                <a:ea typeface="Source Code Pro"/>
                <a:cs typeface="Source Code Pro"/>
                <a:sym typeface="Source Code Pro"/>
              </a:rPr>
              <a:t> 10초후</a:t>
            </a:r>
            <a:endParaRPr>
              <a:solidFill>
                <a:srgbClr val="191919"/>
              </a:solidFill>
              <a:latin typeface="Source Code Pro"/>
              <a:ea typeface="Source Code Pro"/>
              <a:cs typeface="Source Code Pro"/>
              <a:sym typeface="Source Code Pr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4" name="Shape 1834"/>
        <p:cNvGrpSpPr/>
        <p:nvPr/>
      </p:nvGrpSpPr>
      <p:grpSpPr>
        <a:xfrm>
          <a:off x="0" y="0"/>
          <a:ext cx="0" cy="0"/>
          <a:chOff x="0" y="0"/>
          <a:chExt cx="0" cy="0"/>
        </a:xfrm>
      </p:grpSpPr>
      <p:sp>
        <p:nvSpPr>
          <p:cNvPr id="1835" name="Google Shape;1835;p79"/>
          <p:cNvSpPr txBox="1"/>
          <p:nvPr>
            <p:ph type="title"/>
          </p:nvPr>
        </p:nvSpPr>
        <p:spPr>
          <a:xfrm>
            <a:off x="720000" y="407675"/>
            <a:ext cx="7704000" cy="6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Serial 통신</a:t>
            </a:r>
            <a:endParaRPr/>
          </a:p>
        </p:txBody>
      </p:sp>
      <p:grpSp>
        <p:nvGrpSpPr>
          <p:cNvPr id="1836" name="Google Shape;1836;p79"/>
          <p:cNvGrpSpPr/>
          <p:nvPr/>
        </p:nvGrpSpPr>
        <p:grpSpPr>
          <a:xfrm>
            <a:off x="541271" y="3391712"/>
            <a:ext cx="1715663" cy="1575389"/>
            <a:chOff x="5634783" y="1596715"/>
            <a:chExt cx="370930" cy="370549"/>
          </a:xfrm>
        </p:grpSpPr>
        <p:sp>
          <p:nvSpPr>
            <p:cNvPr id="1837" name="Google Shape;1837;p79"/>
            <p:cNvSpPr/>
            <p:nvPr/>
          </p:nvSpPr>
          <p:spPr>
            <a:xfrm>
              <a:off x="5634783" y="1596715"/>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dk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79"/>
            <p:cNvSpPr/>
            <p:nvPr/>
          </p:nvSpPr>
          <p:spPr>
            <a:xfrm>
              <a:off x="5729699" y="1674229"/>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dk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79"/>
            <p:cNvSpPr/>
            <p:nvPr/>
          </p:nvSpPr>
          <p:spPr>
            <a:xfrm>
              <a:off x="5711916" y="1714684"/>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dk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79"/>
            <p:cNvSpPr/>
            <p:nvPr/>
          </p:nvSpPr>
          <p:spPr>
            <a:xfrm>
              <a:off x="5814389" y="1775940"/>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dk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79"/>
            <p:cNvSpPr/>
            <p:nvPr/>
          </p:nvSpPr>
          <p:spPr>
            <a:xfrm>
              <a:off x="5876375" y="1839450"/>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dk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79"/>
            <p:cNvSpPr/>
            <p:nvPr/>
          </p:nvSpPr>
          <p:spPr>
            <a:xfrm>
              <a:off x="5742179" y="1704459"/>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dk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843" name="Google Shape;1843;p79"/>
          <p:cNvCxnSpPr/>
          <p:nvPr/>
        </p:nvCxnSpPr>
        <p:spPr>
          <a:xfrm>
            <a:off x="1292625" y="2254325"/>
            <a:ext cx="5700" cy="1005900"/>
          </a:xfrm>
          <a:prstGeom prst="straightConnector1">
            <a:avLst/>
          </a:prstGeom>
          <a:noFill/>
          <a:ln cap="flat" cmpd="sng" w="38100">
            <a:solidFill>
              <a:schemeClr val="dk1"/>
            </a:solidFill>
            <a:prstDash val="solid"/>
            <a:round/>
            <a:headEnd len="med" w="med" type="none"/>
            <a:tailEnd len="med" w="med" type="triangle"/>
          </a:ln>
        </p:spPr>
      </p:cxnSp>
      <p:sp>
        <p:nvSpPr>
          <p:cNvPr id="1844" name="Google Shape;1844;p79"/>
          <p:cNvSpPr txBox="1"/>
          <p:nvPr/>
        </p:nvSpPr>
        <p:spPr>
          <a:xfrm>
            <a:off x="447473" y="1081363"/>
            <a:ext cx="2430000" cy="39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1"/>
                </a:solidFill>
                <a:latin typeface="Source Code Pro"/>
                <a:ea typeface="Source Code Pro"/>
                <a:cs typeface="Source Code Pro"/>
                <a:sym typeface="Source Code Pro"/>
              </a:rPr>
              <a:t>ex)</a:t>
            </a:r>
            <a:r>
              <a:rPr lang="ko">
                <a:solidFill>
                  <a:schemeClr val="dk1"/>
                </a:solidFill>
                <a:latin typeface="Source Code Pro"/>
                <a:ea typeface="Source Code Pro"/>
                <a:cs typeface="Source Code Pro"/>
                <a:sym typeface="Source Code Pro"/>
              </a:rPr>
              <a:t> $Run,mix,1</a:t>
            </a:r>
            <a:endParaRPr>
              <a:solidFill>
                <a:srgbClr val="191919"/>
              </a:solidFill>
              <a:latin typeface="Source Code Pro"/>
              <a:ea typeface="Source Code Pro"/>
              <a:cs typeface="Source Code Pro"/>
              <a:sym typeface="Source Code Pro"/>
            </a:endParaRPr>
          </a:p>
        </p:txBody>
      </p:sp>
      <p:pic>
        <p:nvPicPr>
          <p:cNvPr id="1845" name="Google Shape;1845;p79"/>
          <p:cNvPicPr preferRelativeResize="0"/>
          <p:nvPr/>
        </p:nvPicPr>
        <p:blipFill>
          <a:blip r:embed="rId3">
            <a:alphaModFix/>
          </a:blip>
          <a:stretch>
            <a:fillRect/>
          </a:stretch>
        </p:blipFill>
        <p:spPr>
          <a:xfrm>
            <a:off x="2470877" y="1136025"/>
            <a:ext cx="4458375" cy="2411400"/>
          </a:xfrm>
          <a:prstGeom prst="rect">
            <a:avLst/>
          </a:prstGeom>
          <a:noFill/>
          <a:ln cap="flat" cmpd="sng" w="9525">
            <a:solidFill>
              <a:schemeClr val="dk1"/>
            </a:solidFill>
            <a:prstDash val="solid"/>
            <a:round/>
            <a:headEnd len="sm" w="sm" type="none"/>
            <a:tailEnd len="sm" w="sm" type="none"/>
          </a:ln>
        </p:spPr>
      </p:pic>
      <p:grpSp>
        <p:nvGrpSpPr>
          <p:cNvPr id="1846" name="Google Shape;1846;p79"/>
          <p:cNvGrpSpPr/>
          <p:nvPr/>
        </p:nvGrpSpPr>
        <p:grpSpPr>
          <a:xfrm>
            <a:off x="2609104" y="1284225"/>
            <a:ext cx="5814896" cy="2444575"/>
            <a:chOff x="2609104" y="1284225"/>
            <a:chExt cx="5814896" cy="2444575"/>
          </a:xfrm>
        </p:grpSpPr>
        <p:grpSp>
          <p:nvGrpSpPr>
            <p:cNvPr id="1847" name="Google Shape;1847;p79"/>
            <p:cNvGrpSpPr/>
            <p:nvPr/>
          </p:nvGrpSpPr>
          <p:grpSpPr>
            <a:xfrm>
              <a:off x="2609104" y="1284225"/>
              <a:ext cx="2269821" cy="252000"/>
              <a:chOff x="2609104" y="1284225"/>
              <a:chExt cx="2269821" cy="252000"/>
            </a:xfrm>
          </p:grpSpPr>
          <p:cxnSp>
            <p:nvCxnSpPr>
              <p:cNvPr id="1848" name="Google Shape;1848;p79"/>
              <p:cNvCxnSpPr/>
              <p:nvPr/>
            </p:nvCxnSpPr>
            <p:spPr>
              <a:xfrm rot="10800000">
                <a:off x="2609254" y="1447271"/>
                <a:ext cx="1962600" cy="6907"/>
              </a:xfrm>
              <a:prstGeom prst="straightConnector1">
                <a:avLst/>
              </a:prstGeom>
              <a:noFill/>
              <a:ln cap="flat" cmpd="sng" w="28575">
                <a:solidFill>
                  <a:srgbClr val="FF0000"/>
                </a:solidFill>
                <a:prstDash val="solid"/>
                <a:round/>
                <a:headEnd len="med" w="med" type="none"/>
                <a:tailEnd len="med" w="med" type="none"/>
              </a:ln>
            </p:spPr>
          </p:cxnSp>
          <p:sp>
            <p:nvSpPr>
              <p:cNvPr id="1849" name="Google Shape;1849;p79"/>
              <p:cNvSpPr/>
              <p:nvPr/>
            </p:nvSpPr>
            <p:spPr>
              <a:xfrm>
                <a:off x="4626925" y="1284225"/>
                <a:ext cx="252000" cy="252000"/>
              </a:xfrm>
              <a:prstGeom prst="flowChartConnector">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lang="ko">
                    <a:solidFill>
                      <a:srgbClr val="FFFF00"/>
                    </a:solidFill>
                  </a:rPr>
                  <a:t>2</a:t>
                </a:r>
                <a:endParaRPr>
                  <a:solidFill>
                    <a:srgbClr val="FFFF00"/>
                  </a:solidFill>
                </a:endParaRPr>
              </a:p>
            </p:txBody>
          </p:sp>
        </p:grpSp>
        <p:grpSp>
          <p:nvGrpSpPr>
            <p:cNvPr id="1850" name="Google Shape;1850;p79"/>
            <p:cNvGrpSpPr/>
            <p:nvPr/>
          </p:nvGrpSpPr>
          <p:grpSpPr>
            <a:xfrm>
              <a:off x="5199650" y="3296200"/>
              <a:ext cx="3224350" cy="432600"/>
              <a:chOff x="5199650" y="3296200"/>
              <a:chExt cx="3224350" cy="432600"/>
            </a:xfrm>
          </p:grpSpPr>
          <p:sp>
            <p:nvSpPr>
              <p:cNvPr id="1851" name="Google Shape;1851;p79"/>
              <p:cNvSpPr txBox="1"/>
              <p:nvPr/>
            </p:nvSpPr>
            <p:spPr>
              <a:xfrm>
                <a:off x="5622000" y="3296200"/>
                <a:ext cx="2802000" cy="4326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Raleway"/>
                    <a:ea typeface="Raleway"/>
                    <a:cs typeface="Raleway"/>
                    <a:sym typeface="Raleway"/>
                  </a:rPr>
                  <a:t>각 공정의 시작시간을 기록한다.</a:t>
                </a:r>
                <a:endParaRPr>
                  <a:latin typeface="Raleway"/>
                  <a:ea typeface="Raleway"/>
                  <a:cs typeface="Raleway"/>
                  <a:sym typeface="Raleway"/>
                </a:endParaRPr>
              </a:p>
            </p:txBody>
          </p:sp>
          <p:sp>
            <p:nvSpPr>
              <p:cNvPr id="1852" name="Google Shape;1852;p79"/>
              <p:cNvSpPr/>
              <p:nvPr/>
            </p:nvSpPr>
            <p:spPr>
              <a:xfrm>
                <a:off x="5199650" y="3363750"/>
                <a:ext cx="252000" cy="252000"/>
              </a:xfrm>
              <a:prstGeom prst="flowChartConnector">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lang="ko">
                    <a:solidFill>
                      <a:srgbClr val="FFFF00"/>
                    </a:solidFill>
                  </a:rPr>
                  <a:t>2</a:t>
                </a:r>
                <a:endParaRPr>
                  <a:solidFill>
                    <a:srgbClr val="FFFF00"/>
                  </a:solidFill>
                </a:endParaRPr>
              </a:p>
            </p:txBody>
          </p:sp>
        </p:grpSp>
      </p:grpSp>
      <p:grpSp>
        <p:nvGrpSpPr>
          <p:cNvPr id="1853" name="Google Shape;1853;p79"/>
          <p:cNvGrpSpPr/>
          <p:nvPr/>
        </p:nvGrpSpPr>
        <p:grpSpPr>
          <a:xfrm>
            <a:off x="2218875" y="1081375"/>
            <a:ext cx="6205125" cy="2006950"/>
            <a:chOff x="2218875" y="1081375"/>
            <a:chExt cx="6205125" cy="2006950"/>
          </a:xfrm>
        </p:grpSpPr>
        <p:grpSp>
          <p:nvGrpSpPr>
            <p:cNvPr id="1854" name="Google Shape;1854;p79"/>
            <p:cNvGrpSpPr/>
            <p:nvPr/>
          </p:nvGrpSpPr>
          <p:grpSpPr>
            <a:xfrm>
              <a:off x="2218875" y="1081375"/>
              <a:ext cx="1434200" cy="252000"/>
              <a:chOff x="2218875" y="1081375"/>
              <a:chExt cx="1434200" cy="252000"/>
            </a:xfrm>
          </p:grpSpPr>
          <p:cxnSp>
            <p:nvCxnSpPr>
              <p:cNvPr id="1855" name="Google Shape;1855;p79"/>
              <p:cNvCxnSpPr/>
              <p:nvPr/>
            </p:nvCxnSpPr>
            <p:spPr>
              <a:xfrm>
                <a:off x="3340475" y="1284225"/>
                <a:ext cx="312600" cy="0"/>
              </a:xfrm>
              <a:prstGeom prst="straightConnector1">
                <a:avLst/>
              </a:prstGeom>
              <a:noFill/>
              <a:ln cap="flat" cmpd="sng" w="28575">
                <a:solidFill>
                  <a:srgbClr val="FF0000"/>
                </a:solidFill>
                <a:prstDash val="solid"/>
                <a:round/>
                <a:headEnd len="med" w="med" type="none"/>
                <a:tailEnd len="med" w="med" type="none"/>
              </a:ln>
            </p:spPr>
          </p:cxnSp>
          <p:sp>
            <p:nvSpPr>
              <p:cNvPr id="1856" name="Google Shape;1856;p79"/>
              <p:cNvSpPr/>
              <p:nvPr/>
            </p:nvSpPr>
            <p:spPr>
              <a:xfrm>
                <a:off x="2218875" y="1081375"/>
                <a:ext cx="252000" cy="252000"/>
              </a:xfrm>
              <a:prstGeom prst="flowChartConnector">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lang="ko">
                    <a:solidFill>
                      <a:srgbClr val="FFFF00"/>
                    </a:solidFill>
                  </a:rPr>
                  <a:t>1</a:t>
                </a:r>
                <a:endParaRPr>
                  <a:solidFill>
                    <a:srgbClr val="FFFF00"/>
                  </a:solidFill>
                </a:endParaRPr>
              </a:p>
            </p:txBody>
          </p:sp>
        </p:grpSp>
        <p:grpSp>
          <p:nvGrpSpPr>
            <p:cNvPr id="1857" name="Google Shape;1857;p79"/>
            <p:cNvGrpSpPr/>
            <p:nvPr/>
          </p:nvGrpSpPr>
          <p:grpSpPr>
            <a:xfrm>
              <a:off x="5199650" y="2691125"/>
              <a:ext cx="3224350" cy="397200"/>
              <a:chOff x="5199650" y="2691125"/>
              <a:chExt cx="3224350" cy="397200"/>
            </a:xfrm>
          </p:grpSpPr>
          <p:sp>
            <p:nvSpPr>
              <p:cNvPr id="1858" name="Google Shape;1858;p79"/>
              <p:cNvSpPr txBox="1"/>
              <p:nvPr/>
            </p:nvSpPr>
            <p:spPr>
              <a:xfrm>
                <a:off x="5622000" y="2691125"/>
                <a:ext cx="2802000" cy="3972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Raleway"/>
                    <a:ea typeface="Raleway"/>
                    <a:cs typeface="Raleway"/>
                    <a:sym typeface="Raleway"/>
                  </a:rPr>
                  <a:t>식별자가 Run일 경우</a:t>
                </a:r>
                <a:endParaRPr>
                  <a:latin typeface="Raleway"/>
                  <a:ea typeface="Raleway"/>
                  <a:cs typeface="Raleway"/>
                  <a:sym typeface="Raleway"/>
                </a:endParaRPr>
              </a:p>
            </p:txBody>
          </p:sp>
          <p:sp>
            <p:nvSpPr>
              <p:cNvPr id="1859" name="Google Shape;1859;p79"/>
              <p:cNvSpPr/>
              <p:nvPr/>
            </p:nvSpPr>
            <p:spPr>
              <a:xfrm>
                <a:off x="5199650" y="2735225"/>
                <a:ext cx="252000" cy="252000"/>
              </a:xfrm>
              <a:prstGeom prst="flowChartConnector">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lang="ko">
                    <a:solidFill>
                      <a:srgbClr val="FFFF00"/>
                    </a:solidFill>
                  </a:rPr>
                  <a:t>1</a:t>
                </a:r>
                <a:endParaRPr>
                  <a:solidFill>
                    <a:srgbClr val="FFFF00"/>
                  </a:solidFill>
                </a:endParaRPr>
              </a:p>
            </p:txBody>
          </p:sp>
        </p:grpSp>
      </p:grpSp>
      <p:grpSp>
        <p:nvGrpSpPr>
          <p:cNvPr id="1860" name="Google Shape;1860;p79"/>
          <p:cNvGrpSpPr/>
          <p:nvPr/>
        </p:nvGrpSpPr>
        <p:grpSpPr>
          <a:xfrm>
            <a:off x="2218875" y="1822800"/>
            <a:ext cx="6205125" cy="2490350"/>
            <a:chOff x="2218875" y="1822800"/>
            <a:chExt cx="6205125" cy="2490350"/>
          </a:xfrm>
        </p:grpSpPr>
        <p:cxnSp>
          <p:nvCxnSpPr>
            <p:cNvPr id="1861" name="Google Shape;1861;p79"/>
            <p:cNvCxnSpPr/>
            <p:nvPr/>
          </p:nvCxnSpPr>
          <p:spPr>
            <a:xfrm>
              <a:off x="2642815" y="1897379"/>
              <a:ext cx="743100" cy="1200"/>
            </a:xfrm>
            <a:prstGeom prst="straightConnector1">
              <a:avLst/>
            </a:prstGeom>
            <a:noFill/>
            <a:ln cap="flat" cmpd="sng" w="28575">
              <a:solidFill>
                <a:srgbClr val="FF0000"/>
              </a:solidFill>
              <a:prstDash val="solid"/>
              <a:round/>
              <a:headEnd len="med" w="med" type="none"/>
              <a:tailEnd len="med" w="med" type="none"/>
            </a:ln>
          </p:spPr>
        </p:cxnSp>
        <p:cxnSp>
          <p:nvCxnSpPr>
            <p:cNvPr id="1862" name="Google Shape;1862;p79"/>
            <p:cNvCxnSpPr/>
            <p:nvPr/>
          </p:nvCxnSpPr>
          <p:spPr>
            <a:xfrm>
              <a:off x="2641400" y="2074800"/>
              <a:ext cx="642300" cy="0"/>
            </a:xfrm>
            <a:prstGeom prst="straightConnector1">
              <a:avLst/>
            </a:prstGeom>
            <a:noFill/>
            <a:ln cap="flat" cmpd="sng" w="28575">
              <a:solidFill>
                <a:srgbClr val="FF0000"/>
              </a:solidFill>
              <a:prstDash val="solid"/>
              <a:round/>
              <a:headEnd len="med" w="med" type="none"/>
              <a:tailEnd len="med" w="med" type="none"/>
            </a:ln>
          </p:spPr>
        </p:cxnSp>
        <p:sp>
          <p:nvSpPr>
            <p:cNvPr id="1863" name="Google Shape;1863;p79"/>
            <p:cNvSpPr txBox="1"/>
            <p:nvPr/>
          </p:nvSpPr>
          <p:spPr>
            <a:xfrm>
              <a:off x="5622000" y="3880550"/>
              <a:ext cx="2802000" cy="4326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Raleway"/>
                  <a:ea typeface="Raleway"/>
                  <a:cs typeface="Raleway"/>
                  <a:sym typeface="Raleway"/>
                </a:rPr>
                <a:t>software에 시리얼통신</a:t>
              </a:r>
              <a:endParaRPr>
                <a:latin typeface="Raleway"/>
                <a:ea typeface="Raleway"/>
                <a:cs typeface="Raleway"/>
                <a:sym typeface="Raleway"/>
              </a:endParaRPr>
            </a:p>
          </p:txBody>
        </p:sp>
        <p:sp>
          <p:nvSpPr>
            <p:cNvPr id="1864" name="Google Shape;1864;p79"/>
            <p:cNvSpPr/>
            <p:nvPr/>
          </p:nvSpPr>
          <p:spPr>
            <a:xfrm>
              <a:off x="2218875" y="1822800"/>
              <a:ext cx="252000" cy="252000"/>
            </a:xfrm>
            <a:prstGeom prst="flowChartConnector">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lang="ko">
                  <a:solidFill>
                    <a:srgbClr val="FFFF00"/>
                  </a:solidFill>
                </a:rPr>
                <a:t>3</a:t>
              </a:r>
              <a:endParaRPr>
                <a:solidFill>
                  <a:srgbClr val="FFFF00"/>
                </a:solidFill>
              </a:endParaRPr>
            </a:p>
          </p:txBody>
        </p:sp>
        <p:sp>
          <p:nvSpPr>
            <p:cNvPr id="1865" name="Google Shape;1865;p79"/>
            <p:cNvSpPr/>
            <p:nvPr/>
          </p:nvSpPr>
          <p:spPr>
            <a:xfrm>
              <a:off x="5199650" y="3947350"/>
              <a:ext cx="252000" cy="252000"/>
            </a:xfrm>
            <a:prstGeom prst="flowChartConnector">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lang="ko">
                  <a:solidFill>
                    <a:srgbClr val="FFFF00"/>
                  </a:solidFill>
                </a:rPr>
                <a:t>3</a:t>
              </a:r>
              <a:endParaRPr>
                <a:solidFill>
                  <a:srgbClr val="FFFF00"/>
                </a:solidFill>
              </a:endParaRPr>
            </a:p>
          </p:txBody>
        </p:sp>
      </p:grpSp>
      <p:grpSp>
        <p:nvGrpSpPr>
          <p:cNvPr id="1866" name="Google Shape;1866;p79"/>
          <p:cNvGrpSpPr/>
          <p:nvPr/>
        </p:nvGrpSpPr>
        <p:grpSpPr>
          <a:xfrm>
            <a:off x="2256925" y="2763725"/>
            <a:ext cx="6143300" cy="2133775"/>
            <a:chOff x="2256925" y="2763725"/>
            <a:chExt cx="6143300" cy="2133775"/>
          </a:xfrm>
        </p:grpSpPr>
        <p:cxnSp>
          <p:nvCxnSpPr>
            <p:cNvPr id="1867" name="Google Shape;1867;p79"/>
            <p:cNvCxnSpPr/>
            <p:nvPr/>
          </p:nvCxnSpPr>
          <p:spPr>
            <a:xfrm>
              <a:off x="2573200" y="2946950"/>
              <a:ext cx="1318500" cy="14400"/>
            </a:xfrm>
            <a:prstGeom prst="straightConnector1">
              <a:avLst/>
            </a:prstGeom>
            <a:noFill/>
            <a:ln cap="flat" cmpd="sng" w="28575">
              <a:solidFill>
                <a:srgbClr val="FF0000"/>
              </a:solidFill>
              <a:prstDash val="solid"/>
              <a:round/>
              <a:headEnd len="med" w="med" type="none"/>
              <a:tailEnd len="med" w="med" type="none"/>
            </a:ln>
          </p:spPr>
        </p:cxnSp>
        <p:sp>
          <p:nvSpPr>
            <p:cNvPr id="1868" name="Google Shape;1868;p79"/>
            <p:cNvSpPr txBox="1"/>
            <p:nvPr/>
          </p:nvSpPr>
          <p:spPr>
            <a:xfrm>
              <a:off x="5598225" y="4464900"/>
              <a:ext cx="2802000" cy="4326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Raleway"/>
                  <a:ea typeface="Raleway"/>
                  <a:cs typeface="Raleway"/>
                  <a:sym typeface="Raleway"/>
                </a:rPr>
                <a:t>하드웨어 동작</a:t>
              </a:r>
              <a:endParaRPr>
                <a:latin typeface="Raleway"/>
                <a:ea typeface="Raleway"/>
                <a:cs typeface="Raleway"/>
                <a:sym typeface="Raleway"/>
              </a:endParaRPr>
            </a:p>
          </p:txBody>
        </p:sp>
        <p:sp>
          <p:nvSpPr>
            <p:cNvPr id="1869" name="Google Shape;1869;p79"/>
            <p:cNvSpPr/>
            <p:nvPr/>
          </p:nvSpPr>
          <p:spPr>
            <a:xfrm>
              <a:off x="2256925" y="2763725"/>
              <a:ext cx="252000" cy="252000"/>
            </a:xfrm>
            <a:prstGeom prst="flowChartConnector">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lang="ko">
                  <a:solidFill>
                    <a:srgbClr val="FFFF00"/>
                  </a:solidFill>
                </a:rPr>
                <a:t>4</a:t>
              </a:r>
              <a:endParaRPr>
                <a:solidFill>
                  <a:srgbClr val="FFFF00"/>
                </a:solidFill>
              </a:endParaRPr>
            </a:p>
          </p:txBody>
        </p:sp>
        <p:sp>
          <p:nvSpPr>
            <p:cNvPr id="1870" name="Google Shape;1870;p79"/>
            <p:cNvSpPr/>
            <p:nvPr/>
          </p:nvSpPr>
          <p:spPr>
            <a:xfrm>
              <a:off x="5199650" y="4530950"/>
              <a:ext cx="252000" cy="252000"/>
            </a:xfrm>
            <a:prstGeom prst="flowChartConnector">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lang="ko">
                  <a:solidFill>
                    <a:srgbClr val="FFFF00"/>
                  </a:solidFill>
                </a:rPr>
                <a:t>4</a:t>
              </a:r>
              <a:endParaRPr>
                <a:solidFill>
                  <a:srgbClr val="FFFF00"/>
                </a:solidFill>
              </a:endParaRPr>
            </a:p>
          </p:txBody>
        </p:sp>
      </p:grpSp>
      <p:sp>
        <p:nvSpPr>
          <p:cNvPr id="1871" name="Google Shape;1871;p79"/>
          <p:cNvSpPr txBox="1"/>
          <p:nvPr/>
        </p:nvSpPr>
        <p:spPr>
          <a:xfrm>
            <a:off x="541273" y="1394613"/>
            <a:ext cx="2430000" cy="39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1"/>
                </a:solidFill>
                <a:latin typeface="Source Code Pro"/>
                <a:ea typeface="Source Code Pro"/>
                <a:cs typeface="Source Code Pro"/>
                <a:sym typeface="Source Code Pro"/>
              </a:rPr>
              <a:t>action = run</a:t>
            </a:r>
            <a:br>
              <a:rPr lang="ko">
                <a:solidFill>
                  <a:schemeClr val="dk1"/>
                </a:solidFill>
                <a:latin typeface="Source Code Pro"/>
                <a:ea typeface="Source Code Pro"/>
                <a:cs typeface="Source Code Pro"/>
                <a:sym typeface="Source Code Pro"/>
              </a:rPr>
            </a:br>
            <a:r>
              <a:rPr lang="ko">
                <a:solidFill>
                  <a:schemeClr val="dk1"/>
                </a:solidFill>
                <a:latin typeface="Source Code Pro"/>
                <a:ea typeface="Source Code Pro"/>
                <a:cs typeface="Source Code Pro"/>
                <a:sym typeface="Source Code Pro"/>
              </a:rPr>
              <a:t>processname = mix</a:t>
            </a:r>
            <a:br>
              <a:rPr lang="ko">
                <a:solidFill>
                  <a:schemeClr val="dk1"/>
                </a:solidFill>
                <a:latin typeface="Source Code Pro"/>
                <a:ea typeface="Source Code Pro"/>
                <a:cs typeface="Source Code Pro"/>
                <a:sym typeface="Source Code Pro"/>
              </a:rPr>
            </a:br>
            <a:r>
              <a:rPr lang="ko">
                <a:solidFill>
                  <a:schemeClr val="dk1"/>
                </a:solidFill>
                <a:latin typeface="Source Code Pro"/>
                <a:ea typeface="Source Code Pro"/>
                <a:cs typeface="Source Code Pro"/>
                <a:sym typeface="Source Code Pro"/>
              </a:rPr>
              <a:t>lotid = 1</a:t>
            </a:r>
            <a:endParaRPr>
              <a:solidFill>
                <a:schemeClr val="dk1"/>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3"/>
                                        </p:tgtEl>
                                        <p:attrNameLst>
                                          <p:attrName>style.visibility</p:attrName>
                                        </p:attrNameLst>
                                      </p:cBhvr>
                                      <p:to>
                                        <p:strVal val="visible"/>
                                      </p:to>
                                    </p:set>
                                    <p:animEffect filter="fade" transition="in">
                                      <p:cBhvr>
                                        <p:cTn dur="1000"/>
                                        <p:tgtEl>
                                          <p:spTgt spid="18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6"/>
                                        </p:tgtEl>
                                        <p:attrNameLst>
                                          <p:attrName>style.visibility</p:attrName>
                                        </p:attrNameLst>
                                      </p:cBhvr>
                                      <p:to>
                                        <p:strVal val="visible"/>
                                      </p:to>
                                    </p:set>
                                    <p:animEffect filter="fade" transition="in">
                                      <p:cBhvr>
                                        <p:cTn dur="1000"/>
                                        <p:tgtEl>
                                          <p:spTgt spid="18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0"/>
                                        </p:tgtEl>
                                        <p:attrNameLst>
                                          <p:attrName>style.visibility</p:attrName>
                                        </p:attrNameLst>
                                      </p:cBhvr>
                                      <p:to>
                                        <p:strVal val="visible"/>
                                      </p:to>
                                    </p:set>
                                    <p:animEffect filter="fade" transition="in">
                                      <p:cBhvr>
                                        <p:cTn dur="1000"/>
                                        <p:tgtEl>
                                          <p:spTgt spid="18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6"/>
                                        </p:tgtEl>
                                        <p:attrNameLst>
                                          <p:attrName>style.visibility</p:attrName>
                                        </p:attrNameLst>
                                      </p:cBhvr>
                                      <p:to>
                                        <p:strVal val="visible"/>
                                      </p:to>
                                    </p:set>
                                    <p:animEffect filter="fade" transition="in">
                                      <p:cBhvr>
                                        <p:cTn dur="1000"/>
                                        <p:tgtEl>
                                          <p:spTgt spid="18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5" name="Shape 1875"/>
        <p:cNvGrpSpPr/>
        <p:nvPr/>
      </p:nvGrpSpPr>
      <p:grpSpPr>
        <a:xfrm>
          <a:off x="0" y="0"/>
          <a:ext cx="0" cy="0"/>
          <a:chOff x="0" y="0"/>
          <a:chExt cx="0" cy="0"/>
        </a:xfrm>
      </p:grpSpPr>
      <p:sp>
        <p:nvSpPr>
          <p:cNvPr id="1876" name="Google Shape;1876;p80"/>
          <p:cNvSpPr txBox="1"/>
          <p:nvPr>
            <p:ph type="title"/>
          </p:nvPr>
        </p:nvSpPr>
        <p:spPr>
          <a:xfrm>
            <a:off x="720000" y="407675"/>
            <a:ext cx="7704000" cy="6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Serial 통신</a:t>
            </a:r>
            <a:endParaRPr/>
          </a:p>
        </p:txBody>
      </p:sp>
      <p:grpSp>
        <p:nvGrpSpPr>
          <p:cNvPr id="1877" name="Google Shape;1877;p80"/>
          <p:cNvGrpSpPr/>
          <p:nvPr/>
        </p:nvGrpSpPr>
        <p:grpSpPr>
          <a:xfrm>
            <a:off x="660621" y="2975862"/>
            <a:ext cx="1715663" cy="1575389"/>
            <a:chOff x="5634783" y="1596715"/>
            <a:chExt cx="370930" cy="370549"/>
          </a:xfrm>
        </p:grpSpPr>
        <p:sp>
          <p:nvSpPr>
            <p:cNvPr id="1878" name="Google Shape;1878;p80"/>
            <p:cNvSpPr/>
            <p:nvPr/>
          </p:nvSpPr>
          <p:spPr>
            <a:xfrm>
              <a:off x="5634783" y="1596715"/>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dk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80"/>
            <p:cNvSpPr/>
            <p:nvPr/>
          </p:nvSpPr>
          <p:spPr>
            <a:xfrm>
              <a:off x="5729699" y="1674229"/>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dk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80"/>
            <p:cNvSpPr/>
            <p:nvPr/>
          </p:nvSpPr>
          <p:spPr>
            <a:xfrm>
              <a:off x="5711916" y="1714684"/>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dk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80"/>
            <p:cNvSpPr/>
            <p:nvPr/>
          </p:nvSpPr>
          <p:spPr>
            <a:xfrm>
              <a:off x="5814389" y="1775940"/>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dk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80"/>
            <p:cNvSpPr/>
            <p:nvPr/>
          </p:nvSpPr>
          <p:spPr>
            <a:xfrm>
              <a:off x="5876375" y="1839450"/>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dk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80"/>
            <p:cNvSpPr/>
            <p:nvPr/>
          </p:nvSpPr>
          <p:spPr>
            <a:xfrm>
              <a:off x="5742179" y="1704459"/>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dk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84" name="Google Shape;1884;p80"/>
          <p:cNvPicPr preferRelativeResize="0"/>
          <p:nvPr/>
        </p:nvPicPr>
        <p:blipFill>
          <a:blip r:embed="rId3">
            <a:alphaModFix/>
          </a:blip>
          <a:stretch>
            <a:fillRect/>
          </a:stretch>
        </p:blipFill>
        <p:spPr>
          <a:xfrm>
            <a:off x="7164379" y="1391208"/>
            <a:ext cx="1471100" cy="1635850"/>
          </a:xfrm>
          <a:prstGeom prst="rect">
            <a:avLst/>
          </a:prstGeom>
          <a:noFill/>
          <a:ln cap="flat" cmpd="sng" w="9525">
            <a:solidFill>
              <a:schemeClr val="dk1"/>
            </a:solidFill>
            <a:prstDash val="solid"/>
            <a:round/>
            <a:headEnd len="sm" w="sm" type="none"/>
            <a:tailEnd len="sm" w="sm" type="none"/>
          </a:ln>
        </p:spPr>
      </p:pic>
      <p:cxnSp>
        <p:nvCxnSpPr>
          <p:cNvPr id="1885" name="Google Shape;1885;p80"/>
          <p:cNvCxnSpPr/>
          <p:nvPr/>
        </p:nvCxnSpPr>
        <p:spPr>
          <a:xfrm>
            <a:off x="1277375" y="1773575"/>
            <a:ext cx="5700" cy="1005900"/>
          </a:xfrm>
          <a:prstGeom prst="straightConnector1">
            <a:avLst/>
          </a:prstGeom>
          <a:noFill/>
          <a:ln cap="flat" cmpd="sng" w="38100">
            <a:solidFill>
              <a:schemeClr val="dk1"/>
            </a:solidFill>
            <a:prstDash val="solid"/>
            <a:round/>
            <a:headEnd len="med" w="med" type="none"/>
            <a:tailEnd len="med" w="med" type="triangle"/>
          </a:ln>
        </p:spPr>
      </p:cxnSp>
      <p:sp>
        <p:nvSpPr>
          <p:cNvPr id="1886" name="Google Shape;1886;p80"/>
          <p:cNvSpPr txBox="1"/>
          <p:nvPr/>
        </p:nvSpPr>
        <p:spPr>
          <a:xfrm>
            <a:off x="65223" y="1284213"/>
            <a:ext cx="2430000" cy="39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1"/>
                </a:solidFill>
                <a:latin typeface="Source Code Pro"/>
                <a:ea typeface="Source Code Pro"/>
                <a:cs typeface="Source Code Pro"/>
                <a:sym typeface="Source Code Pro"/>
              </a:rPr>
              <a:t>1. $Run,mix,1 동작중</a:t>
            </a:r>
            <a:endParaRPr>
              <a:solidFill>
                <a:srgbClr val="191919"/>
              </a:solidFill>
              <a:latin typeface="Source Code Pro"/>
              <a:ea typeface="Source Code Pro"/>
              <a:cs typeface="Source Code Pro"/>
              <a:sym typeface="Source Code Pro"/>
            </a:endParaRPr>
          </a:p>
        </p:txBody>
      </p:sp>
      <p:pic>
        <p:nvPicPr>
          <p:cNvPr id="1887" name="Google Shape;1887;p80"/>
          <p:cNvPicPr preferRelativeResize="0"/>
          <p:nvPr/>
        </p:nvPicPr>
        <p:blipFill>
          <a:blip r:embed="rId4">
            <a:alphaModFix/>
          </a:blip>
          <a:stretch>
            <a:fillRect/>
          </a:stretch>
        </p:blipFill>
        <p:spPr>
          <a:xfrm>
            <a:off x="2591210" y="3135771"/>
            <a:ext cx="2619375" cy="1181100"/>
          </a:xfrm>
          <a:prstGeom prst="rect">
            <a:avLst/>
          </a:prstGeom>
          <a:noFill/>
          <a:ln cap="flat" cmpd="sng" w="9525">
            <a:solidFill>
              <a:schemeClr val="dk1"/>
            </a:solidFill>
            <a:prstDash val="solid"/>
            <a:round/>
            <a:headEnd len="sm" w="sm" type="none"/>
            <a:tailEnd len="sm" w="sm" type="none"/>
          </a:ln>
        </p:spPr>
      </p:pic>
      <p:pic>
        <p:nvPicPr>
          <p:cNvPr id="1888" name="Google Shape;1888;p80"/>
          <p:cNvPicPr preferRelativeResize="0"/>
          <p:nvPr/>
        </p:nvPicPr>
        <p:blipFill>
          <a:blip r:embed="rId5">
            <a:alphaModFix/>
          </a:blip>
          <a:stretch>
            <a:fillRect/>
          </a:stretch>
        </p:blipFill>
        <p:spPr>
          <a:xfrm>
            <a:off x="5522119" y="3641603"/>
            <a:ext cx="1642250" cy="641250"/>
          </a:xfrm>
          <a:prstGeom prst="rect">
            <a:avLst/>
          </a:prstGeom>
          <a:noFill/>
          <a:ln cap="flat" cmpd="sng" w="9525">
            <a:solidFill>
              <a:schemeClr val="dk1"/>
            </a:solidFill>
            <a:prstDash val="solid"/>
            <a:round/>
            <a:headEnd len="sm" w="sm" type="none"/>
            <a:tailEnd len="sm" w="sm" type="none"/>
          </a:ln>
        </p:spPr>
      </p:pic>
      <p:sp>
        <p:nvSpPr>
          <p:cNvPr id="1889" name="Google Shape;1889;p80"/>
          <p:cNvSpPr txBox="1"/>
          <p:nvPr/>
        </p:nvSpPr>
        <p:spPr>
          <a:xfrm>
            <a:off x="2591200" y="4504125"/>
            <a:ext cx="2619300" cy="5601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Raleway"/>
                <a:ea typeface="Raleway"/>
                <a:cs typeface="Raleway"/>
                <a:sym typeface="Raleway"/>
              </a:rPr>
              <a:t>현재 어떤 공정이 진행중인지 LCD를 통해 확인가능</a:t>
            </a:r>
            <a:endParaRPr>
              <a:latin typeface="Raleway"/>
              <a:ea typeface="Raleway"/>
              <a:cs typeface="Raleway"/>
              <a:sym typeface="Raleway"/>
            </a:endParaRPr>
          </a:p>
        </p:txBody>
      </p:sp>
      <p:sp>
        <p:nvSpPr>
          <p:cNvPr id="1890" name="Google Shape;1890;p80"/>
          <p:cNvSpPr txBox="1"/>
          <p:nvPr/>
        </p:nvSpPr>
        <p:spPr>
          <a:xfrm>
            <a:off x="5522125" y="4504125"/>
            <a:ext cx="1796700" cy="5601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Raleway"/>
                <a:ea typeface="Raleway"/>
                <a:cs typeface="Raleway"/>
                <a:sym typeface="Raleway"/>
              </a:rPr>
              <a:t>투입가능: Green</a:t>
            </a:r>
            <a:endParaRPr>
              <a:latin typeface="Raleway"/>
              <a:ea typeface="Raleway"/>
              <a:cs typeface="Raleway"/>
              <a:sym typeface="Raleway"/>
            </a:endParaRPr>
          </a:p>
          <a:p>
            <a:pPr indent="0" lvl="0" marL="0" rtl="0" algn="l">
              <a:spcBef>
                <a:spcPts val="0"/>
              </a:spcBef>
              <a:spcAft>
                <a:spcPts val="0"/>
              </a:spcAft>
              <a:buNone/>
            </a:pPr>
            <a:r>
              <a:rPr lang="ko">
                <a:latin typeface="Raleway"/>
                <a:ea typeface="Raleway"/>
                <a:cs typeface="Raleway"/>
                <a:sym typeface="Raleway"/>
              </a:rPr>
              <a:t>    동작중: Yellow</a:t>
            </a:r>
            <a:endParaRPr>
              <a:latin typeface="Raleway"/>
              <a:ea typeface="Raleway"/>
              <a:cs typeface="Raleway"/>
              <a:sym typeface="Raleway"/>
            </a:endParaRPr>
          </a:p>
        </p:txBody>
      </p:sp>
      <p:pic>
        <p:nvPicPr>
          <p:cNvPr id="1891" name="Google Shape;1891;p80"/>
          <p:cNvPicPr preferRelativeResize="0"/>
          <p:nvPr/>
        </p:nvPicPr>
        <p:blipFill>
          <a:blip r:embed="rId6">
            <a:alphaModFix/>
          </a:blip>
          <a:stretch>
            <a:fillRect/>
          </a:stretch>
        </p:blipFill>
        <p:spPr>
          <a:xfrm>
            <a:off x="3096749" y="1126613"/>
            <a:ext cx="3513622" cy="190042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5" name="Shape 1895"/>
        <p:cNvGrpSpPr/>
        <p:nvPr/>
      </p:nvGrpSpPr>
      <p:grpSpPr>
        <a:xfrm>
          <a:off x="0" y="0"/>
          <a:ext cx="0" cy="0"/>
          <a:chOff x="0" y="0"/>
          <a:chExt cx="0" cy="0"/>
        </a:xfrm>
      </p:grpSpPr>
      <p:sp>
        <p:nvSpPr>
          <p:cNvPr id="1896" name="Google Shape;1896;p81"/>
          <p:cNvSpPr txBox="1"/>
          <p:nvPr>
            <p:ph type="title"/>
          </p:nvPr>
        </p:nvSpPr>
        <p:spPr>
          <a:xfrm>
            <a:off x="720000" y="407675"/>
            <a:ext cx="7704000" cy="6102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a:t>공정 </a:t>
            </a:r>
            <a:r>
              <a:rPr lang="ko"/>
              <a:t>동시 진행</a:t>
            </a:r>
            <a:endParaRPr/>
          </a:p>
        </p:txBody>
      </p:sp>
      <p:pic>
        <p:nvPicPr>
          <p:cNvPr id="1897" name="Google Shape;1897;p81"/>
          <p:cNvPicPr preferRelativeResize="0"/>
          <p:nvPr/>
        </p:nvPicPr>
        <p:blipFill>
          <a:blip r:embed="rId3">
            <a:alphaModFix/>
          </a:blip>
          <a:stretch>
            <a:fillRect/>
          </a:stretch>
        </p:blipFill>
        <p:spPr>
          <a:xfrm>
            <a:off x="4285089" y="3085849"/>
            <a:ext cx="4138914" cy="1495250"/>
          </a:xfrm>
          <a:prstGeom prst="rect">
            <a:avLst/>
          </a:prstGeom>
          <a:noFill/>
          <a:ln cap="flat" cmpd="sng" w="9525">
            <a:solidFill>
              <a:schemeClr val="dk1"/>
            </a:solidFill>
            <a:prstDash val="solid"/>
            <a:round/>
            <a:headEnd len="sm" w="sm" type="none"/>
            <a:tailEnd len="sm" w="sm" type="none"/>
          </a:ln>
        </p:spPr>
      </p:pic>
      <p:pic>
        <p:nvPicPr>
          <p:cNvPr id="1898" name="Google Shape;1898;p81"/>
          <p:cNvPicPr preferRelativeResize="0"/>
          <p:nvPr/>
        </p:nvPicPr>
        <p:blipFill>
          <a:blip r:embed="rId4">
            <a:alphaModFix/>
          </a:blip>
          <a:stretch>
            <a:fillRect/>
          </a:stretch>
        </p:blipFill>
        <p:spPr>
          <a:xfrm>
            <a:off x="6519000" y="1175675"/>
            <a:ext cx="1905000" cy="1543050"/>
          </a:xfrm>
          <a:prstGeom prst="rect">
            <a:avLst/>
          </a:prstGeom>
          <a:noFill/>
          <a:ln cap="flat" cmpd="sng" w="9525">
            <a:solidFill>
              <a:schemeClr val="dk1"/>
            </a:solidFill>
            <a:prstDash val="solid"/>
            <a:round/>
            <a:headEnd len="sm" w="sm" type="none"/>
            <a:tailEnd len="sm" w="sm" type="none"/>
          </a:ln>
        </p:spPr>
      </p:pic>
      <p:sp>
        <p:nvSpPr>
          <p:cNvPr id="1899" name="Google Shape;1899;p81"/>
          <p:cNvSpPr txBox="1"/>
          <p:nvPr/>
        </p:nvSpPr>
        <p:spPr>
          <a:xfrm>
            <a:off x="720000" y="1175675"/>
            <a:ext cx="2802000" cy="7968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Raleway"/>
                <a:ea typeface="Raleway"/>
                <a:cs typeface="Raleway"/>
                <a:sym typeface="Raleway"/>
              </a:rPr>
              <a:t>각 공정의 배열을 만들어</a:t>
            </a:r>
            <a:br>
              <a:rPr lang="ko">
                <a:latin typeface="Raleway"/>
                <a:ea typeface="Raleway"/>
                <a:cs typeface="Raleway"/>
                <a:sym typeface="Raleway"/>
              </a:rPr>
            </a:br>
            <a:r>
              <a:rPr lang="ko">
                <a:latin typeface="Raleway"/>
                <a:ea typeface="Raleway"/>
                <a:cs typeface="Raleway"/>
                <a:sym typeface="Raleway"/>
              </a:rPr>
              <a:t>각 공정의 starttime을 공정마다 저장</a:t>
            </a:r>
            <a:endParaRPr>
              <a:latin typeface="Raleway"/>
              <a:ea typeface="Raleway"/>
              <a:cs typeface="Raleway"/>
              <a:sym typeface="Raleway"/>
            </a:endParaRPr>
          </a:p>
        </p:txBody>
      </p:sp>
      <p:pic>
        <p:nvPicPr>
          <p:cNvPr id="1900" name="Google Shape;1900;p81"/>
          <p:cNvPicPr preferRelativeResize="0"/>
          <p:nvPr/>
        </p:nvPicPr>
        <p:blipFill>
          <a:blip r:embed="rId5">
            <a:alphaModFix/>
          </a:blip>
          <a:stretch>
            <a:fillRect/>
          </a:stretch>
        </p:blipFill>
        <p:spPr>
          <a:xfrm>
            <a:off x="4311078" y="1175678"/>
            <a:ext cx="1858950" cy="1543050"/>
          </a:xfrm>
          <a:prstGeom prst="rect">
            <a:avLst/>
          </a:prstGeom>
          <a:noFill/>
          <a:ln cap="flat" cmpd="sng" w="9525">
            <a:solidFill>
              <a:schemeClr val="dk1"/>
            </a:solidFill>
            <a:prstDash val="solid"/>
            <a:round/>
            <a:headEnd len="sm" w="sm" type="none"/>
            <a:tailEnd len="sm" w="sm" type="none"/>
          </a:ln>
        </p:spPr>
      </p:pic>
      <p:sp>
        <p:nvSpPr>
          <p:cNvPr id="1901" name="Google Shape;1901;p81"/>
          <p:cNvSpPr txBox="1"/>
          <p:nvPr/>
        </p:nvSpPr>
        <p:spPr>
          <a:xfrm>
            <a:off x="720000" y="2173350"/>
            <a:ext cx="2802000" cy="10380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Raleway"/>
                <a:ea typeface="Raleway"/>
                <a:cs typeface="Raleway"/>
                <a:sym typeface="Raleway"/>
              </a:rPr>
              <a:t>현시간 - starttime &gt;=10초</a:t>
            </a:r>
            <a:br>
              <a:rPr lang="ko">
                <a:latin typeface="Raleway"/>
                <a:ea typeface="Raleway"/>
                <a:cs typeface="Raleway"/>
                <a:sym typeface="Raleway"/>
              </a:rPr>
            </a:br>
            <a:r>
              <a:rPr lang="ko">
                <a:latin typeface="Raleway"/>
                <a:ea typeface="Raleway"/>
                <a:cs typeface="Raleway"/>
                <a:sym typeface="Raleway"/>
              </a:rPr>
              <a:t>일때 10초가 흘렀다 판단</a:t>
            </a:r>
            <a:br>
              <a:rPr lang="ko">
                <a:latin typeface="Raleway"/>
                <a:ea typeface="Raleway"/>
                <a:cs typeface="Raleway"/>
                <a:sym typeface="Raleway"/>
              </a:rPr>
            </a:br>
            <a:r>
              <a:rPr lang="ko">
                <a:solidFill>
                  <a:schemeClr val="dk1"/>
                </a:solidFill>
                <a:latin typeface="Source Code Pro"/>
                <a:ea typeface="Source Code Pro"/>
                <a:cs typeface="Source Code Pro"/>
                <a:sym typeface="Source Code Pro"/>
              </a:rPr>
              <a:t>$END,공정명,lotID</a:t>
            </a:r>
            <a:br>
              <a:rPr lang="ko">
                <a:solidFill>
                  <a:schemeClr val="dk1"/>
                </a:solidFill>
                <a:latin typeface="Source Code Pro"/>
                <a:ea typeface="Source Code Pro"/>
                <a:cs typeface="Source Code Pro"/>
                <a:sym typeface="Source Code Pro"/>
              </a:rPr>
            </a:br>
            <a:r>
              <a:rPr lang="ko">
                <a:solidFill>
                  <a:schemeClr val="dk1"/>
                </a:solidFill>
                <a:latin typeface="Source Code Pro"/>
                <a:ea typeface="Source Code Pro"/>
                <a:cs typeface="Source Code Pro"/>
                <a:sym typeface="Source Code Pro"/>
              </a:rPr>
              <a:t>보낸다</a:t>
            </a:r>
            <a:endParaRPr>
              <a:solidFill>
                <a:srgbClr val="191919"/>
              </a:solidFill>
              <a:latin typeface="Source Code Pro"/>
              <a:ea typeface="Source Code Pro"/>
              <a:cs typeface="Source Code Pro"/>
              <a:sym typeface="Source Code Pro"/>
            </a:endParaRPr>
          </a:p>
          <a:p>
            <a:pPr indent="0" lvl="0" marL="0" rtl="0" algn="l">
              <a:spcBef>
                <a:spcPts val="0"/>
              </a:spcBef>
              <a:spcAft>
                <a:spcPts val="0"/>
              </a:spcAft>
              <a:buNone/>
            </a:pPr>
            <a:r>
              <a:t/>
            </a:r>
            <a:endParaRPr>
              <a:latin typeface="Raleway"/>
              <a:ea typeface="Raleway"/>
              <a:cs typeface="Raleway"/>
              <a:sym typeface="Raleway"/>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5" name="Shape 1905"/>
        <p:cNvGrpSpPr/>
        <p:nvPr/>
      </p:nvGrpSpPr>
      <p:grpSpPr>
        <a:xfrm>
          <a:off x="0" y="0"/>
          <a:ext cx="0" cy="0"/>
          <a:chOff x="0" y="0"/>
          <a:chExt cx="0" cy="0"/>
        </a:xfrm>
      </p:grpSpPr>
      <p:sp>
        <p:nvSpPr>
          <p:cNvPr id="1906" name="Google Shape;1906;p82"/>
          <p:cNvSpPr txBox="1"/>
          <p:nvPr>
            <p:ph type="title"/>
          </p:nvPr>
        </p:nvSpPr>
        <p:spPr>
          <a:xfrm>
            <a:off x="720000" y="407675"/>
            <a:ext cx="7704000" cy="6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윈폼 동작</a:t>
            </a:r>
            <a:endParaRPr/>
          </a:p>
        </p:txBody>
      </p:sp>
      <p:pic>
        <p:nvPicPr>
          <p:cNvPr id="1907" name="Google Shape;1907;p82"/>
          <p:cNvPicPr preferRelativeResize="0"/>
          <p:nvPr/>
        </p:nvPicPr>
        <p:blipFill>
          <a:blip r:embed="rId3">
            <a:alphaModFix/>
          </a:blip>
          <a:stretch>
            <a:fillRect/>
          </a:stretch>
        </p:blipFill>
        <p:spPr>
          <a:xfrm>
            <a:off x="720000" y="1843313"/>
            <a:ext cx="1773625" cy="1616775"/>
          </a:xfrm>
          <a:prstGeom prst="rect">
            <a:avLst/>
          </a:prstGeom>
          <a:noFill/>
          <a:ln>
            <a:noFill/>
          </a:ln>
        </p:spPr>
      </p:pic>
      <p:pic>
        <p:nvPicPr>
          <p:cNvPr id="1908" name="Google Shape;1908;p82"/>
          <p:cNvPicPr preferRelativeResize="0"/>
          <p:nvPr/>
        </p:nvPicPr>
        <p:blipFill>
          <a:blip r:embed="rId4">
            <a:alphaModFix/>
          </a:blip>
          <a:stretch>
            <a:fillRect/>
          </a:stretch>
        </p:blipFill>
        <p:spPr>
          <a:xfrm>
            <a:off x="2695200" y="1843325"/>
            <a:ext cx="1750485" cy="1616775"/>
          </a:xfrm>
          <a:prstGeom prst="rect">
            <a:avLst/>
          </a:prstGeom>
          <a:noFill/>
          <a:ln>
            <a:noFill/>
          </a:ln>
        </p:spPr>
      </p:pic>
      <p:pic>
        <p:nvPicPr>
          <p:cNvPr id="1909" name="Google Shape;1909;p82"/>
          <p:cNvPicPr preferRelativeResize="0"/>
          <p:nvPr/>
        </p:nvPicPr>
        <p:blipFill>
          <a:blip r:embed="rId5">
            <a:alphaModFix/>
          </a:blip>
          <a:stretch>
            <a:fillRect/>
          </a:stretch>
        </p:blipFill>
        <p:spPr>
          <a:xfrm>
            <a:off x="4598076" y="1153225"/>
            <a:ext cx="3825924" cy="2306870"/>
          </a:xfrm>
          <a:prstGeom prst="rect">
            <a:avLst/>
          </a:prstGeom>
          <a:noFill/>
          <a:ln>
            <a:noFill/>
          </a:ln>
        </p:spPr>
      </p:pic>
      <p:sp>
        <p:nvSpPr>
          <p:cNvPr id="1910" name="Google Shape;1910;p82"/>
          <p:cNvSpPr txBox="1"/>
          <p:nvPr/>
        </p:nvSpPr>
        <p:spPr>
          <a:xfrm>
            <a:off x="720000" y="1162250"/>
            <a:ext cx="3748500" cy="5367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Raleway"/>
                <a:ea typeface="Raleway"/>
                <a:cs typeface="Raleway"/>
                <a:sym typeface="Raleway"/>
              </a:rPr>
              <a:t>아두이노의 에서 보낸 프로토콜을 따라 메인 페이지 변경</a:t>
            </a:r>
            <a:endParaRPr>
              <a:latin typeface="Raleway"/>
              <a:ea typeface="Raleway"/>
              <a:cs typeface="Raleway"/>
              <a:sym typeface="Raleway"/>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4" name="Shape 1914"/>
        <p:cNvGrpSpPr/>
        <p:nvPr/>
      </p:nvGrpSpPr>
      <p:grpSpPr>
        <a:xfrm>
          <a:off x="0" y="0"/>
          <a:ext cx="0" cy="0"/>
          <a:chOff x="0" y="0"/>
          <a:chExt cx="0" cy="0"/>
        </a:xfrm>
      </p:grpSpPr>
      <p:sp>
        <p:nvSpPr>
          <p:cNvPr id="1915" name="Google Shape;1915;p83"/>
          <p:cNvSpPr txBox="1"/>
          <p:nvPr>
            <p:ph type="title"/>
          </p:nvPr>
        </p:nvSpPr>
        <p:spPr>
          <a:xfrm>
            <a:off x="720000" y="407675"/>
            <a:ext cx="7704000" cy="6102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a:t>윈폼 동작</a:t>
            </a:r>
            <a:endParaRPr/>
          </a:p>
        </p:txBody>
      </p:sp>
      <p:pic>
        <p:nvPicPr>
          <p:cNvPr id="1916" name="Google Shape;1916;p83"/>
          <p:cNvPicPr preferRelativeResize="0"/>
          <p:nvPr/>
        </p:nvPicPr>
        <p:blipFill>
          <a:blip r:embed="rId3">
            <a:alphaModFix/>
          </a:blip>
          <a:stretch>
            <a:fillRect/>
          </a:stretch>
        </p:blipFill>
        <p:spPr>
          <a:xfrm>
            <a:off x="4839125" y="1187350"/>
            <a:ext cx="3852000" cy="1992669"/>
          </a:xfrm>
          <a:prstGeom prst="rect">
            <a:avLst/>
          </a:prstGeom>
          <a:noFill/>
          <a:ln cap="flat" cmpd="sng" w="9525">
            <a:solidFill>
              <a:schemeClr val="dk1"/>
            </a:solidFill>
            <a:prstDash val="solid"/>
            <a:round/>
            <a:headEnd len="sm" w="sm" type="none"/>
            <a:tailEnd len="sm" w="sm" type="none"/>
          </a:ln>
        </p:spPr>
      </p:pic>
      <p:sp>
        <p:nvSpPr>
          <p:cNvPr id="1917" name="Google Shape;1917;p83"/>
          <p:cNvSpPr txBox="1"/>
          <p:nvPr/>
        </p:nvSpPr>
        <p:spPr>
          <a:xfrm>
            <a:off x="720000" y="1244175"/>
            <a:ext cx="3748500" cy="5367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Raleway"/>
                <a:ea typeface="Raleway"/>
                <a:cs typeface="Raleway"/>
                <a:sym typeface="Raleway"/>
              </a:rPr>
              <a:t>아두이노의 에서 보낸 프로토콜을 따라 LOT STATUS 변경</a:t>
            </a:r>
            <a:endParaRPr>
              <a:latin typeface="Raleway"/>
              <a:ea typeface="Raleway"/>
              <a:cs typeface="Raleway"/>
              <a:sym typeface="Raleway"/>
            </a:endParaRPr>
          </a:p>
        </p:txBody>
      </p:sp>
      <p:sp>
        <p:nvSpPr>
          <p:cNvPr id="1918" name="Google Shape;1918;p83"/>
          <p:cNvSpPr/>
          <p:nvPr/>
        </p:nvSpPr>
        <p:spPr>
          <a:xfrm>
            <a:off x="7523450" y="2165725"/>
            <a:ext cx="460500" cy="153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19" name="Google Shape;1919;p83"/>
          <p:cNvPicPr preferRelativeResize="0"/>
          <p:nvPr/>
        </p:nvPicPr>
        <p:blipFill>
          <a:blip r:embed="rId4">
            <a:alphaModFix/>
          </a:blip>
          <a:stretch>
            <a:fillRect/>
          </a:stretch>
        </p:blipFill>
        <p:spPr>
          <a:xfrm>
            <a:off x="4839125" y="3768600"/>
            <a:ext cx="3851999" cy="1009200"/>
          </a:xfrm>
          <a:prstGeom prst="rect">
            <a:avLst/>
          </a:prstGeom>
          <a:noFill/>
          <a:ln cap="flat" cmpd="sng" w="9525">
            <a:solidFill>
              <a:schemeClr val="dk1"/>
            </a:solidFill>
            <a:prstDash val="solid"/>
            <a:round/>
            <a:headEnd len="sm" w="sm" type="none"/>
            <a:tailEnd len="sm" w="sm" type="none"/>
          </a:ln>
        </p:spPr>
      </p:pic>
      <p:pic>
        <p:nvPicPr>
          <p:cNvPr id="1920" name="Google Shape;1920;p83"/>
          <p:cNvPicPr preferRelativeResize="0"/>
          <p:nvPr/>
        </p:nvPicPr>
        <p:blipFill>
          <a:blip r:embed="rId5">
            <a:alphaModFix/>
          </a:blip>
          <a:stretch>
            <a:fillRect/>
          </a:stretch>
        </p:blipFill>
        <p:spPr>
          <a:xfrm>
            <a:off x="759797" y="3399375"/>
            <a:ext cx="3748500" cy="137843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4" name="Shape 1924"/>
        <p:cNvGrpSpPr/>
        <p:nvPr/>
      </p:nvGrpSpPr>
      <p:grpSpPr>
        <a:xfrm>
          <a:off x="0" y="0"/>
          <a:ext cx="0" cy="0"/>
          <a:chOff x="0" y="0"/>
          <a:chExt cx="0" cy="0"/>
        </a:xfrm>
      </p:grpSpPr>
      <p:sp>
        <p:nvSpPr>
          <p:cNvPr id="1925" name="Google Shape;1925;p84"/>
          <p:cNvSpPr txBox="1"/>
          <p:nvPr>
            <p:ph type="title"/>
          </p:nvPr>
        </p:nvSpPr>
        <p:spPr>
          <a:xfrm>
            <a:off x="720000" y="407675"/>
            <a:ext cx="7704000" cy="6102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a:t>LOT 이력조회</a:t>
            </a:r>
            <a:endParaRPr/>
          </a:p>
        </p:txBody>
      </p:sp>
      <p:sp>
        <p:nvSpPr>
          <p:cNvPr id="1926" name="Google Shape;1926;p84"/>
          <p:cNvSpPr txBox="1"/>
          <p:nvPr/>
        </p:nvSpPr>
        <p:spPr>
          <a:xfrm>
            <a:off x="720000" y="1244175"/>
            <a:ext cx="3748500" cy="5367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Raleway"/>
                <a:ea typeface="Raleway"/>
                <a:cs typeface="Raleway"/>
                <a:sym typeface="Raleway"/>
              </a:rPr>
              <a:t>지금 까지 LOT의 이력을 이력조회에서 조회가능</a:t>
            </a:r>
            <a:endParaRPr>
              <a:latin typeface="Raleway"/>
              <a:ea typeface="Raleway"/>
              <a:cs typeface="Raleway"/>
              <a:sym typeface="Raleway"/>
            </a:endParaRPr>
          </a:p>
        </p:txBody>
      </p:sp>
      <p:sp>
        <p:nvSpPr>
          <p:cNvPr id="1927" name="Google Shape;1927;p84"/>
          <p:cNvSpPr/>
          <p:nvPr/>
        </p:nvSpPr>
        <p:spPr>
          <a:xfrm>
            <a:off x="7290425" y="2211200"/>
            <a:ext cx="460500" cy="153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28" name="Google Shape;1928;p84"/>
          <p:cNvPicPr preferRelativeResize="0"/>
          <p:nvPr/>
        </p:nvPicPr>
        <p:blipFill>
          <a:blip r:embed="rId3">
            <a:alphaModFix/>
          </a:blip>
          <a:stretch>
            <a:fillRect/>
          </a:stretch>
        </p:blipFill>
        <p:spPr>
          <a:xfrm>
            <a:off x="4707200" y="1293000"/>
            <a:ext cx="4106399" cy="2316325"/>
          </a:xfrm>
          <a:prstGeom prst="rect">
            <a:avLst/>
          </a:prstGeom>
          <a:noFill/>
          <a:ln cap="flat" cmpd="sng" w="9525">
            <a:solidFill>
              <a:schemeClr val="dk1"/>
            </a:solidFill>
            <a:prstDash val="solid"/>
            <a:round/>
            <a:headEnd len="sm" w="sm" type="none"/>
            <a:tailEnd len="sm" w="sm" type="none"/>
          </a:ln>
        </p:spPr>
      </p:pic>
      <p:pic>
        <p:nvPicPr>
          <p:cNvPr id="1929" name="Google Shape;1929;p84"/>
          <p:cNvPicPr preferRelativeResize="0"/>
          <p:nvPr/>
        </p:nvPicPr>
        <p:blipFill>
          <a:blip r:embed="rId4">
            <a:alphaModFix/>
          </a:blip>
          <a:stretch>
            <a:fillRect/>
          </a:stretch>
        </p:blipFill>
        <p:spPr>
          <a:xfrm>
            <a:off x="152400" y="1933275"/>
            <a:ext cx="4402401" cy="2966996"/>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3" name="Shape 1933"/>
        <p:cNvGrpSpPr/>
        <p:nvPr/>
      </p:nvGrpSpPr>
      <p:grpSpPr>
        <a:xfrm>
          <a:off x="0" y="0"/>
          <a:ext cx="0" cy="0"/>
          <a:chOff x="0" y="0"/>
          <a:chExt cx="0" cy="0"/>
        </a:xfrm>
      </p:grpSpPr>
      <p:sp>
        <p:nvSpPr>
          <p:cNvPr id="1934" name="Google Shape;1934;p85"/>
          <p:cNvSpPr txBox="1"/>
          <p:nvPr>
            <p:ph type="title"/>
          </p:nvPr>
        </p:nvSpPr>
        <p:spPr>
          <a:xfrm>
            <a:off x="4654681" y="1894975"/>
            <a:ext cx="3559800" cy="94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김택수</a:t>
            </a:r>
            <a:endParaRPr/>
          </a:p>
        </p:txBody>
      </p:sp>
      <p:sp>
        <p:nvSpPr>
          <p:cNvPr id="1935" name="Google Shape;1935;p85"/>
          <p:cNvSpPr txBox="1"/>
          <p:nvPr>
            <p:ph idx="2" type="title"/>
          </p:nvPr>
        </p:nvSpPr>
        <p:spPr>
          <a:xfrm>
            <a:off x="1777700" y="1894975"/>
            <a:ext cx="1986600" cy="94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ko"/>
              <a:t>03</a:t>
            </a:r>
            <a:endParaRPr/>
          </a:p>
        </p:txBody>
      </p:sp>
      <p:sp>
        <p:nvSpPr>
          <p:cNvPr id="1936" name="Google Shape;1936;p85"/>
          <p:cNvSpPr txBox="1"/>
          <p:nvPr>
            <p:ph idx="1" type="subTitle"/>
          </p:nvPr>
        </p:nvSpPr>
        <p:spPr>
          <a:xfrm>
            <a:off x="1777700" y="2839732"/>
            <a:ext cx="64362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ko"/>
              <a:t>시리얼 통신, 공정 검사</a:t>
            </a:r>
            <a:endParaRPr/>
          </a:p>
        </p:txBody>
      </p:sp>
      <p:cxnSp>
        <p:nvCxnSpPr>
          <p:cNvPr id="1937" name="Google Shape;1937;p85"/>
          <p:cNvCxnSpPr>
            <a:stCxn id="1935" idx="3"/>
            <a:endCxn id="1934" idx="1"/>
          </p:cNvCxnSpPr>
          <p:nvPr/>
        </p:nvCxnSpPr>
        <p:spPr>
          <a:xfrm>
            <a:off x="3764300" y="2367325"/>
            <a:ext cx="890400" cy="0"/>
          </a:xfrm>
          <a:prstGeom prst="straightConnector1">
            <a:avLst/>
          </a:prstGeom>
          <a:noFill/>
          <a:ln cap="flat" cmpd="sng" w="9525">
            <a:solidFill>
              <a:schemeClr val="dk1"/>
            </a:solidFill>
            <a:prstDash val="solid"/>
            <a:round/>
            <a:headEnd len="med" w="med" type="oval"/>
            <a:tailEnd len="med" w="med" type="oval"/>
          </a:ln>
        </p:spPr>
      </p:cxnSp>
      <p:cxnSp>
        <p:nvCxnSpPr>
          <p:cNvPr id="1938" name="Google Shape;1938;p85"/>
          <p:cNvCxnSpPr>
            <a:endCxn id="1935" idx="1"/>
          </p:cNvCxnSpPr>
          <p:nvPr/>
        </p:nvCxnSpPr>
        <p:spPr>
          <a:xfrm>
            <a:off x="-414100" y="2367325"/>
            <a:ext cx="2191800" cy="0"/>
          </a:xfrm>
          <a:prstGeom prst="straightConnector1">
            <a:avLst/>
          </a:prstGeom>
          <a:noFill/>
          <a:ln cap="flat" cmpd="sng" w="9525">
            <a:solidFill>
              <a:schemeClr val="dk1"/>
            </a:solidFill>
            <a:prstDash val="solid"/>
            <a:round/>
            <a:headEnd len="med" w="med" type="oval"/>
            <a:tailEnd len="med" w="med" type="oval"/>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p50"/>
          <p:cNvSpPr txBox="1"/>
          <p:nvPr>
            <p:ph idx="1" type="subTitle"/>
          </p:nvPr>
        </p:nvSpPr>
        <p:spPr>
          <a:xfrm>
            <a:off x="787053" y="3735975"/>
            <a:ext cx="2125200" cy="62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팜유로 튀기기</a:t>
            </a:r>
            <a:endParaRPr/>
          </a:p>
        </p:txBody>
      </p:sp>
      <p:sp>
        <p:nvSpPr>
          <p:cNvPr id="1377" name="Google Shape;1377;p50"/>
          <p:cNvSpPr txBox="1"/>
          <p:nvPr>
            <p:ph idx="2" type="subTitle"/>
          </p:nvPr>
        </p:nvSpPr>
        <p:spPr>
          <a:xfrm>
            <a:off x="787053" y="3370275"/>
            <a:ext cx="21252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Fry(튀기기)</a:t>
            </a:r>
            <a:endParaRPr/>
          </a:p>
        </p:txBody>
      </p:sp>
      <p:sp>
        <p:nvSpPr>
          <p:cNvPr id="1378" name="Google Shape;1378;p50"/>
          <p:cNvSpPr txBox="1"/>
          <p:nvPr>
            <p:ph idx="6" type="subTitle"/>
          </p:nvPr>
        </p:nvSpPr>
        <p:spPr>
          <a:xfrm>
            <a:off x="3441355" y="3735975"/>
            <a:ext cx="2125200" cy="62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냉동으로 옮기기</a:t>
            </a:r>
            <a:endParaRPr/>
          </a:p>
        </p:txBody>
      </p:sp>
      <p:sp>
        <p:nvSpPr>
          <p:cNvPr id="1379" name="Google Shape;1379;p50"/>
          <p:cNvSpPr txBox="1"/>
          <p:nvPr>
            <p:ph idx="3" type="subTitle"/>
          </p:nvPr>
        </p:nvSpPr>
        <p:spPr>
          <a:xfrm>
            <a:off x="3441355" y="3370275"/>
            <a:ext cx="21252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Freeze(냉동)</a:t>
            </a:r>
            <a:endParaRPr/>
          </a:p>
        </p:txBody>
      </p:sp>
      <p:sp>
        <p:nvSpPr>
          <p:cNvPr id="1380" name="Google Shape;1380;p50"/>
          <p:cNvSpPr txBox="1"/>
          <p:nvPr>
            <p:ph idx="8" type="subTitle"/>
          </p:nvPr>
        </p:nvSpPr>
        <p:spPr>
          <a:xfrm>
            <a:off x="6095656" y="3735975"/>
            <a:ext cx="2125200" cy="62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스프와 포장</a:t>
            </a:r>
            <a:endParaRPr/>
          </a:p>
        </p:txBody>
      </p:sp>
      <p:sp>
        <p:nvSpPr>
          <p:cNvPr id="1381" name="Google Shape;1381;p50"/>
          <p:cNvSpPr txBox="1"/>
          <p:nvPr>
            <p:ph idx="4" type="subTitle"/>
          </p:nvPr>
        </p:nvSpPr>
        <p:spPr>
          <a:xfrm>
            <a:off x="6095656" y="3370275"/>
            <a:ext cx="21252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Pack(포장)</a:t>
            </a:r>
            <a:endParaRPr/>
          </a:p>
        </p:txBody>
      </p:sp>
      <p:sp>
        <p:nvSpPr>
          <p:cNvPr id="1382" name="Google Shape;1382;p50"/>
          <p:cNvSpPr txBox="1"/>
          <p:nvPr>
            <p:ph idx="9" type="title"/>
          </p:nvPr>
        </p:nvSpPr>
        <p:spPr>
          <a:xfrm>
            <a:off x="720000" y="407675"/>
            <a:ext cx="7704000" cy="6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공정 순서</a:t>
            </a:r>
            <a:endParaRPr b="0"/>
          </a:p>
        </p:txBody>
      </p:sp>
      <p:cxnSp>
        <p:nvCxnSpPr>
          <p:cNvPr id="1383" name="Google Shape;1383;p50"/>
          <p:cNvCxnSpPr>
            <a:stCxn id="1384" idx="1"/>
            <a:endCxn id="1385" idx="3"/>
          </p:cNvCxnSpPr>
          <p:nvPr/>
        </p:nvCxnSpPr>
        <p:spPr>
          <a:xfrm rot="10800000">
            <a:off x="2912153" y="1987075"/>
            <a:ext cx="529500" cy="0"/>
          </a:xfrm>
          <a:prstGeom prst="straightConnector1">
            <a:avLst/>
          </a:prstGeom>
          <a:noFill/>
          <a:ln cap="flat" cmpd="sng" w="9525">
            <a:solidFill>
              <a:schemeClr val="dk1"/>
            </a:solidFill>
            <a:prstDash val="solid"/>
            <a:round/>
            <a:headEnd len="med" w="med" type="oval"/>
            <a:tailEnd len="med" w="med" type="oval"/>
          </a:ln>
        </p:spPr>
      </p:cxnSp>
      <p:cxnSp>
        <p:nvCxnSpPr>
          <p:cNvPr id="1386" name="Google Shape;1386;p50"/>
          <p:cNvCxnSpPr>
            <a:stCxn id="1377" idx="0"/>
            <a:endCxn id="1387" idx="2"/>
          </p:cNvCxnSpPr>
          <p:nvPr/>
        </p:nvCxnSpPr>
        <p:spPr>
          <a:xfrm rot="-5400000">
            <a:off x="3968103" y="179625"/>
            <a:ext cx="1072200" cy="5309100"/>
          </a:xfrm>
          <a:prstGeom prst="bentConnector3">
            <a:avLst>
              <a:gd fmla="val 49995" name="adj1"/>
            </a:avLst>
          </a:prstGeom>
          <a:noFill/>
          <a:ln cap="flat" cmpd="sng" w="9525">
            <a:solidFill>
              <a:schemeClr val="dk1"/>
            </a:solidFill>
            <a:prstDash val="solid"/>
            <a:round/>
            <a:headEnd len="med" w="med" type="oval"/>
            <a:tailEnd len="med" w="med" type="oval"/>
          </a:ln>
        </p:spPr>
      </p:cxnSp>
      <p:cxnSp>
        <p:nvCxnSpPr>
          <p:cNvPr id="1388" name="Google Shape;1388;p50"/>
          <p:cNvCxnSpPr>
            <a:stCxn id="1384" idx="3"/>
            <a:endCxn id="1387" idx="1"/>
          </p:cNvCxnSpPr>
          <p:nvPr/>
        </p:nvCxnSpPr>
        <p:spPr>
          <a:xfrm>
            <a:off x="5566853" y="1987075"/>
            <a:ext cx="529500" cy="0"/>
          </a:xfrm>
          <a:prstGeom prst="straightConnector1">
            <a:avLst/>
          </a:prstGeom>
          <a:noFill/>
          <a:ln cap="flat" cmpd="sng" w="9525">
            <a:solidFill>
              <a:schemeClr val="dk1"/>
            </a:solidFill>
            <a:prstDash val="solid"/>
            <a:round/>
            <a:headEnd len="med" w="med" type="oval"/>
            <a:tailEnd len="med" w="med" type="oval"/>
          </a:ln>
        </p:spPr>
      </p:cxnSp>
      <p:sp>
        <p:nvSpPr>
          <p:cNvPr id="1385" name="Google Shape;1385;p50"/>
          <p:cNvSpPr txBox="1"/>
          <p:nvPr>
            <p:ph idx="1" type="subTitle"/>
          </p:nvPr>
        </p:nvSpPr>
        <p:spPr>
          <a:xfrm>
            <a:off x="787053" y="1675975"/>
            <a:ext cx="2125200" cy="62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밀가루와 물을 반죽</a:t>
            </a:r>
            <a:endParaRPr/>
          </a:p>
        </p:txBody>
      </p:sp>
      <p:sp>
        <p:nvSpPr>
          <p:cNvPr id="1389" name="Google Shape;1389;p50"/>
          <p:cNvSpPr txBox="1"/>
          <p:nvPr>
            <p:ph idx="2" type="subTitle"/>
          </p:nvPr>
        </p:nvSpPr>
        <p:spPr>
          <a:xfrm>
            <a:off x="787053" y="1310275"/>
            <a:ext cx="21252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Mix(배합)</a:t>
            </a:r>
            <a:endParaRPr/>
          </a:p>
        </p:txBody>
      </p:sp>
      <p:sp>
        <p:nvSpPr>
          <p:cNvPr id="1384" name="Google Shape;1384;p50"/>
          <p:cNvSpPr txBox="1"/>
          <p:nvPr>
            <p:ph idx="1" type="subTitle"/>
          </p:nvPr>
        </p:nvSpPr>
        <p:spPr>
          <a:xfrm>
            <a:off x="3441653" y="1675975"/>
            <a:ext cx="2125200" cy="62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면으로 형태 만들기</a:t>
            </a:r>
            <a:endParaRPr/>
          </a:p>
        </p:txBody>
      </p:sp>
      <p:sp>
        <p:nvSpPr>
          <p:cNvPr id="1390" name="Google Shape;1390;p50"/>
          <p:cNvSpPr txBox="1"/>
          <p:nvPr>
            <p:ph idx="2" type="subTitle"/>
          </p:nvPr>
        </p:nvSpPr>
        <p:spPr>
          <a:xfrm>
            <a:off x="3441653" y="1310275"/>
            <a:ext cx="21252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Shape(형태화)</a:t>
            </a:r>
            <a:endParaRPr/>
          </a:p>
        </p:txBody>
      </p:sp>
      <p:sp>
        <p:nvSpPr>
          <p:cNvPr id="1387" name="Google Shape;1387;p50"/>
          <p:cNvSpPr txBox="1"/>
          <p:nvPr>
            <p:ph idx="1" type="subTitle"/>
          </p:nvPr>
        </p:nvSpPr>
        <p:spPr>
          <a:xfrm>
            <a:off x="6096253" y="1675975"/>
            <a:ext cx="2125200" cy="62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스팀박스에서 굽기</a:t>
            </a:r>
            <a:endParaRPr/>
          </a:p>
        </p:txBody>
      </p:sp>
      <p:sp>
        <p:nvSpPr>
          <p:cNvPr id="1391" name="Google Shape;1391;p50"/>
          <p:cNvSpPr txBox="1"/>
          <p:nvPr>
            <p:ph idx="2" type="subTitle"/>
          </p:nvPr>
        </p:nvSpPr>
        <p:spPr>
          <a:xfrm>
            <a:off x="6096253" y="1310275"/>
            <a:ext cx="21252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Steam(찌기)</a:t>
            </a:r>
            <a:endParaRPr/>
          </a:p>
        </p:txBody>
      </p:sp>
      <p:cxnSp>
        <p:nvCxnSpPr>
          <p:cNvPr id="1392" name="Google Shape;1392;p50"/>
          <p:cNvCxnSpPr/>
          <p:nvPr/>
        </p:nvCxnSpPr>
        <p:spPr>
          <a:xfrm rot="10800000">
            <a:off x="2912153" y="4047075"/>
            <a:ext cx="529500" cy="0"/>
          </a:xfrm>
          <a:prstGeom prst="straightConnector1">
            <a:avLst/>
          </a:prstGeom>
          <a:noFill/>
          <a:ln cap="flat" cmpd="sng" w="9525">
            <a:solidFill>
              <a:schemeClr val="dk1"/>
            </a:solidFill>
            <a:prstDash val="solid"/>
            <a:round/>
            <a:headEnd len="med" w="med" type="oval"/>
            <a:tailEnd len="med" w="med" type="oval"/>
          </a:ln>
        </p:spPr>
      </p:cxnSp>
      <p:cxnSp>
        <p:nvCxnSpPr>
          <p:cNvPr id="1393" name="Google Shape;1393;p50"/>
          <p:cNvCxnSpPr/>
          <p:nvPr/>
        </p:nvCxnSpPr>
        <p:spPr>
          <a:xfrm rot="10800000">
            <a:off x="5566853" y="4047075"/>
            <a:ext cx="529500" cy="0"/>
          </a:xfrm>
          <a:prstGeom prst="straightConnector1">
            <a:avLst/>
          </a:prstGeom>
          <a:noFill/>
          <a:ln cap="flat" cmpd="sng" w="9525">
            <a:solidFill>
              <a:schemeClr val="dk1"/>
            </a:solidFill>
            <a:prstDash val="solid"/>
            <a:round/>
            <a:headEnd len="med" w="med" type="oval"/>
            <a:tailEnd len="med" w="med" type="oval"/>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2" name="Shape 1942"/>
        <p:cNvGrpSpPr/>
        <p:nvPr/>
      </p:nvGrpSpPr>
      <p:grpSpPr>
        <a:xfrm>
          <a:off x="0" y="0"/>
          <a:ext cx="0" cy="0"/>
          <a:chOff x="0" y="0"/>
          <a:chExt cx="0" cy="0"/>
        </a:xfrm>
      </p:grpSpPr>
      <p:sp>
        <p:nvSpPr>
          <p:cNvPr id="1943" name="Google Shape;1943;p86"/>
          <p:cNvSpPr/>
          <p:nvPr/>
        </p:nvSpPr>
        <p:spPr>
          <a:xfrm>
            <a:off x="5737663" y="1387284"/>
            <a:ext cx="500700" cy="5007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86"/>
          <p:cNvSpPr/>
          <p:nvPr/>
        </p:nvSpPr>
        <p:spPr>
          <a:xfrm>
            <a:off x="791063" y="1391122"/>
            <a:ext cx="500700" cy="5007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86"/>
          <p:cNvSpPr txBox="1"/>
          <p:nvPr>
            <p:ph idx="1" type="subTitle"/>
          </p:nvPr>
        </p:nvSpPr>
        <p:spPr>
          <a:xfrm>
            <a:off x="791075" y="2257524"/>
            <a:ext cx="1973100" cy="16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1. </a:t>
            </a:r>
            <a:r>
              <a:rPr lang="ko"/>
              <a:t>공정을 통과한 Lot 이력 조회</a:t>
            </a:r>
            <a:endParaRPr/>
          </a:p>
          <a:p>
            <a:pPr indent="0" lvl="0" marL="0" rtl="0" algn="l">
              <a:spcBef>
                <a:spcPts val="0"/>
              </a:spcBef>
              <a:spcAft>
                <a:spcPts val="0"/>
              </a:spcAft>
              <a:buNone/>
            </a:pPr>
            <a:r>
              <a:rPr lang="ko"/>
              <a:t>2.공정 상태를 실시간 제어</a:t>
            </a:r>
            <a:endParaRPr/>
          </a:p>
          <a:p>
            <a:pPr indent="0" lvl="0" marL="0" rtl="0" algn="l">
              <a:spcBef>
                <a:spcPts val="0"/>
              </a:spcBef>
              <a:spcAft>
                <a:spcPts val="0"/>
              </a:spcAft>
              <a:buNone/>
            </a:pPr>
            <a:r>
              <a:rPr lang="ko"/>
              <a:t>3.검사 기준값 설정</a:t>
            </a:r>
            <a:endParaRPr/>
          </a:p>
          <a:p>
            <a:pPr indent="0" lvl="0" marL="0" rtl="0" algn="l">
              <a:spcBef>
                <a:spcPts val="0"/>
              </a:spcBef>
              <a:spcAft>
                <a:spcPts val="0"/>
              </a:spcAft>
              <a:buNone/>
            </a:pPr>
            <a:r>
              <a:rPr lang="ko"/>
              <a:t>4.제품 불량 여부 판별</a:t>
            </a:r>
            <a:endParaRPr/>
          </a:p>
          <a:p>
            <a:pPr indent="0" lvl="0" marL="0" rtl="0" algn="l">
              <a:spcBef>
                <a:spcPts val="0"/>
              </a:spcBef>
              <a:spcAft>
                <a:spcPts val="0"/>
              </a:spcAft>
              <a:buNone/>
            </a:pPr>
            <a:r>
              <a:rPr lang="ko"/>
              <a:t>5.정지/재개 시리얼 통신</a:t>
            </a:r>
            <a:endParaRPr/>
          </a:p>
          <a:p>
            <a:pPr indent="0" lvl="0" marL="0" rtl="0" algn="l">
              <a:spcBef>
                <a:spcPts val="0"/>
              </a:spcBef>
              <a:spcAft>
                <a:spcPts val="0"/>
              </a:spcAft>
              <a:buNone/>
            </a:pPr>
            <a:r>
              <a:rPr lang="ko"/>
              <a:t>6.메뉴버튼으로 각 폼간 이동</a:t>
            </a:r>
            <a:endParaRPr/>
          </a:p>
          <a:p>
            <a:pPr indent="0" lvl="0" marL="0" rtl="0" algn="l">
              <a:spcBef>
                <a:spcPts val="0"/>
              </a:spcBef>
              <a:spcAft>
                <a:spcPts val="0"/>
              </a:spcAft>
              <a:buNone/>
            </a:pPr>
            <a:r>
              <a:t/>
            </a:r>
            <a:endParaRPr/>
          </a:p>
        </p:txBody>
      </p:sp>
      <p:sp>
        <p:nvSpPr>
          <p:cNvPr id="1946" name="Google Shape;1946;p86"/>
          <p:cNvSpPr txBox="1"/>
          <p:nvPr>
            <p:ph idx="2" type="subTitle"/>
          </p:nvPr>
        </p:nvSpPr>
        <p:spPr>
          <a:xfrm>
            <a:off x="3264375" y="2257526"/>
            <a:ext cx="1973100" cy="16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1.  공정 정지/재개 버튼 </a:t>
            </a:r>
            <a:endParaRPr/>
          </a:p>
          <a:p>
            <a:pPr indent="0" lvl="0" marL="0" rtl="0" algn="l">
              <a:spcBef>
                <a:spcPts val="0"/>
              </a:spcBef>
              <a:spcAft>
                <a:spcPts val="0"/>
              </a:spcAft>
              <a:buNone/>
            </a:pPr>
            <a:r>
              <a:rPr lang="ko"/>
              <a:t>2. 정지/재개 시리얼 통신</a:t>
            </a:r>
            <a:endParaRPr/>
          </a:p>
          <a:p>
            <a:pPr indent="0" lvl="0" marL="0" rtl="0" algn="l">
              <a:spcBef>
                <a:spcPts val="0"/>
              </a:spcBef>
              <a:spcAft>
                <a:spcPts val="0"/>
              </a:spcAft>
              <a:buNone/>
            </a:pPr>
            <a:r>
              <a:rPr lang="ko"/>
              <a:t>3. 타이머 정지/재개</a:t>
            </a:r>
            <a:endParaRPr/>
          </a:p>
          <a:p>
            <a:pPr indent="0" lvl="0" marL="0" rtl="0" algn="l">
              <a:spcBef>
                <a:spcPts val="0"/>
              </a:spcBef>
              <a:spcAft>
                <a:spcPts val="0"/>
              </a:spcAft>
              <a:buNone/>
            </a:pPr>
            <a:r>
              <a:rPr lang="ko"/>
              <a:t>4. 검사 데이터 측정</a:t>
            </a:r>
            <a:endParaRPr/>
          </a:p>
          <a:p>
            <a:pPr indent="0" lvl="0" marL="0" rtl="0" algn="l">
              <a:spcBef>
                <a:spcPts val="0"/>
              </a:spcBef>
              <a:spcAft>
                <a:spcPts val="0"/>
              </a:spcAft>
              <a:buNone/>
            </a:pPr>
            <a:r>
              <a:rPr lang="ko"/>
              <a:t>5. 검사 데이터 통신</a:t>
            </a:r>
            <a:endParaRPr/>
          </a:p>
          <a:p>
            <a:pPr indent="0" lvl="0" marL="0" rtl="0" algn="l">
              <a:spcBef>
                <a:spcPts val="0"/>
              </a:spcBef>
              <a:spcAft>
                <a:spcPts val="0"/>
              </a:spcAft>
              <a:buNone/>
            </a:pPr>
            <a:r>
              <a:rPr lang="ko"/>
              <a:t>6. 온도 센서 제어</a:t>
            </a:r>
            <a:endParaRPr/>
          </a:p>
          <a:p>
            <a:pPr indent="0" lvl="0" marL="0" rtl="0" algn="l">
              <a:spcBef>
                <a:spcPts val="0"/>
              </a:spcBef>
              <a:spcAft>
                <a:spcPts val="0"/>
              </a:spcAft>
              <a:buNone/>
            </a:pPr>
            <a:r>
              <a:rPr lang="ko"/>
              <a:t>7. 초음파 센서 제어</a:t>
            </a:r>
            <a:endParaRPr/>
          </a:p>
          <a:p>
            <a:pPr indent="0" lvl="0" marL="0" rtl="0" algn="l">
              <a:spcBef>
                <a:spcPts val="0"/>
              </a:spcBef>
              <a:spcAft>
                <a:spcPts val="0"/>
              </a:spcAft>
              <a:buNone/>
            </a:pPr>
            <a:r>
              <a:rPr lang="ko"/>
              <a:t>8. 수심 센서 제어</a:t>
            </a:r>
            <a:endParaRPr/>
          </a:p>
        </p:txBody>
      </p:sp>
      <p:sp>
        <p:nvSpPr>
          <p:cNvPr id="1947" name="Google Shape;1947;p86"/>
          <p:cNvSpPr txBox="1"/>
          <p:nvPr>
            <p:ph idx="3" type="subTitle"/>
          </p:nvPr>
        </p:nvSpPr>
        <p:spPr>
          <a:xfrm>
            <a:off x="5737675" y="2257525"/>
            <a:ext cx="1973100" cy="16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1.검사 데이터 저장</a:t>
            </a:r>
            <a:endParaRPr/>
          </a:p>
          <a:p>
            <a:pPr indent="0" lvl="0" marL="0" rtl="0" algn="l">
              <a:spcBef>
                <a:spcPts val="0"/>
              </a:spcBef>
              <a:spcAft>
                <a:spcPts val="0"/>
              </a:spcAft>
              <a:buNone/>
            </a:pPr>
            <a:r>
              <a:rPr lang="ko"/>
              <a:t>2.정지/재개 상태 저장</a:t>
            </a:r>
            <a:endParaRPr/>
          </a:p>
          <a:p>
            <a:pPr indent="0" lvl="0" marL="0" rtl="0" algn="l">
              <a:spcBef>
                <a:spcPts val="0"/>
              </a:spcBef>
              <a:spcAft>
                <a:spcPts val="0"/>
              </a:spcAft>
              <a:buNone/>
            </a:pPr>
            <a:r>
              <a:t/>
            </a:r>
            <a:endParaRPr/>
          </a:p>
        </p:txBody>
      </p:sp>
      <p:sp>
        <p:nvSpPr>
          <p:cNvPr id="1948" name="Google Shape;1948;p86"/>
          <p:cNvSpPr txBox="1"/>
          <p:nvPr>
            <p:ph idx="4" type="subTitle"/>
          </p:nvPr>
        </p:nvSpPr>
        <p:spPr>
          <a:xfrm>
            <a:off x="791075" y="1891825"/>
            <a:ext cx="19731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Process</a:t>
            </a:r>
            <a:endParaRPr/>
          </a:p>
        </p:txBody>
      </p:sp>
      <p:sp>
        <p:nvSpPr>
          <p:cNvPr id="1949" name="Google Shape;1949;p86"/>
          <p:cNvSpPr txBox="1"/>
          <p:nvPr>
            <p:ph idx="5" type="subTitle"/>
          </p:nvPr>
        </p:nvSpPr>
        <p:spPr>
          <a:xfrm>
            <a:off x="3264375" y="1891825"/>
            <a:ext cx="19731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Arduino</a:t>
            </a:r>
            <a:endParaRPr/>
          </a:p>
        </p:txBody>
      </p:sp>
      <p:sp>
        <p:nvSpPr>
          <p:cNvPr id="1950" name="Google Shape;1950;p86"/>
          <p:cNvSpPr txBox="1"/>
          <p:nvPr>
            <p:ph idx="6" type="subTitle"/>
          </p:nvPr>
        </p:nvSpPr>
        <p:spPr>
          <a:xfrm>
            <a:off x="5737675" y="1891825"/>
            <a:ext cx="19731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Database</a:t>
            </a:r>
            <a:endParaRPr/>
          </a:p>
        </p:txBody>
      </p:sp>
      <p:sp>
        <p:nvSpPr>
          <p:cNvPr id="1951" name="Google Shape;1951;p86"/>
          <p:cNvSpPr/>
          <p:nvPr/>
        </p:nvSpPr>
        <p:spPr>
          <a:xfrm>
            <a:off x="3264363" y="1387272"/>
            <a:ext cx="500700" cy="5007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52" name="Google Shape;1952;p86"/>
          <p:cNvCxnSpPr>
            <a:endCxn id="1947" idx="3"/>
          </p:cNvCxnSpPr>
          <p:nvPr/>
        </p:nvCxnSpPr>
        <p:spPr>
          <a:xfrm rot="10800000">
            <a:off x="7710775" y="3063025"/>
            <a:ext cx="1665600" cy="0"/>
          </a:xfrm>
          <a:prstGeom prst="straightConnector1">
            <a:avLst/>
          </a:prstGeom>
          <a:noFill/>
          <a:ln cap="flat" cmpd="sng" w="9525">
            <a:solidFill>
              <a:schemeClr val="dk1"/>
            </a:solidFill>
            <a:prstDash val="solid"/>
            <a:round/>
            <a:headEnd len="med" w="med" type="oval"/>
            <a:tailEnd len="med" w="med" type="oval"/>
          </a:ln>
        </p:spPr>
      </p:cxnSp>
      <p:cxnSp>
        <p:nvCxnSpPr>
          <p:cNvPr id="1953" name="Google Shape;1953;p86"/>
          <p:cNvCxnSpPr>
            <a:stCxn id="1945" idx="1"/>
          </p:cNvCxnSpPr>
          <p:nvPr/>
        </p:nvCxnSpPr>
        <p:spPr>
          <a:xfrm rot="10800000">
            <a:off x="-110425" y="3063024"/>
            <a:ext cx="901500" cy="0"/>
          </a:xfrm>
          <a:prstGeom prst="straightConnector1">
            <a:avLst/>
          </a:prstGeom>
          <a:noFill/>
          <a:ln cap="flat" cmpd="sng" w="9525">
            <a:solidFill>
              <a:schemeClr val="dk1"/>
            </a:solidFill>
            <a:prstDash val="solid"/>
            <a:round/>
            <a:headEnd len="med" w="med" type="oval"/>
            <a:tailEnd len="med" w="med" type="oval"/>
          </a:ln>
        </p:spPr>
      </p:cxnSp>
      <p:sp>
        <p:nvSpPr>
          <p:cNvPr id="1954" name="Google Shape;1954;p86"/>
          <p:cNvSpPr txBox="1"/>
          <p:nvPr>
            <p:ph type="title"/>
          </p:nvPr>
        </p:nvSpPr>
        <p:spPr>
          <a:xfrm>
            <a:off x="720000" y="407675"/>
            <a:ext cx="7704000" cy="6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담당 파트</a:t>
            </a:r>
            <a:endParaRPr/>
          </a:p>
        </p:txBody>
      </p:sp>
      <p:grpSp>
        <p:nvGrpSpPr>
          <p:cNvPr id="1955" name="Google Shape;1955;p86"/>
          <p:cNvGrpSpPr/>
          <p:nvPr/>
        </p:nvGrpSpPr>
        <p:grpSpPr>
          <a:xfrm>
            <a:off x="839615" y="1447584"/>
            <a:ext cx="400989" cy="365701"/>
            <a:chOff x="1958520" y="2302574"/>
            <a:chExt cx="359213" cy="327807"/>
          </a:xfrm>
        </p:grpSpPr>
        <p:sp>
          <p:nvSpPr>
            <p:cNvPr id="1956" name="Google Shape;1956;p86"/>
            <p:cNvSpPr/>
            <p:nvPr/>
          </p:nvSpPr>
          <p:spPr>
            <a:xfrm>
              <a:off x="1958520" y="2302574"/>
              <a:ext cx="359213" cy="327807"/>
            </a:xfrm>
            <a:custGeom>
              <a:rect b="b" l="l" r="r" t="t"/>
              <a:pathLst>
                <a:path extrusionOk="0" h="10323" w="11312">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86"/>
            <p:cNvSpPr/>
            <p:nvPr/>
          </p:nvSpPr>
          <p:spPr>
            <a:xfrm>
              <a:off x="1986877" y="2331313"/>
              <a:ext cx="302117" cy="184909"/>
            </a:xfrm>
            <a:custGeom>
              <a:rect b="b" l="l" r="r" t="t"/>
              <a:pathLst>
                <a:path extrusionOk="0" h="5823" w="9514">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86"/>
            <p:cNvSpPr/>
            <p:nvPr/>
          </p:nvSpPr>
          <p:spPr>
            <a:xfrm>
              <a:off x="2131521" y="2526701"/>
              <a:ext cx="11908" cy="10638"/>
            </a:xfrm>
            <a:custGeom>
              <a:rect b="b" l="l" r="r" t="t"/>
              <a:pathLst>
                <a:path extrusionOk="0" h="335" w="375">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9" name="Google Shape;1959;p86"/>
          <p:cNvGrpSpPr/>
          <p:nvPr/>
        </p:nvGrpSpPr>
        <p:grpSpPr>
          <a:xfrm>
            <a:off x="3304255" y="1447562"/>
            <a:ext cx="400975" cy="365695"/>
            <a:chOff x="5634783" y="1596715"/>
            <a:chExt cx="370930" cy="370549"/>
          </a:xfrm>
        </p:grpSpPr>
        <p:sp>
          <p:nvSpPr>
            <p:cNvPr id="1960" name="Google Shape;1960;p86"/>
            <p:cNvSpPr/>
            <p:nvPr/>
          </p:nvSpPr>
          <p:spPr>
            <a:xfrm>
              <a:off x="5634783" y="1596715"/>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86"/>
            <p:cNvSpPr/>
            <p:nvPr/>
          </p:nvSpPr>
          <p:spPr>
            <a:xfrm>
              <a:off x="5729699" y="1674229"/>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86"/>
            <p:cNvSpPr/>
            <p:nvPr/>
          </p:nvSpPr>
          <p:spPr>
            <a:xfrm>
              <a:off x="5711916" y="1714684"/>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86"/>
            <p:cNvSpPr/>
            <p:nvPr/>
          </p:nvSpPr>
          <p:spPr>
            <a:xfrm>
              <a:off x="5814389" y="1775940"/>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86"/>
            <p:cNvSpPr/>
            <p:nvPr/>
          </p:nvSpPr>
          <p:spPr>
            <a:xfrm>
              <a:off x="5876375" y="1839450"/>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86"/>
            <p:cNvSpPr/>
            <p:nvPr/>
          </p:nvSpPr>
          <p:spPr>
            <a:xfrm>
              <a:off x="5742179" y="1704459"/>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6" name="Google Shape;1966;p86"/>
          <p:cNvGrpSpPr/>
          <p:nvPr/>
        </p:nvGrpSpPr>
        <p:grpSpPr>
          <a:xfrm>
            <a:off x="5820046" y="1447486"/>
            <a:ext cx="348137" cy="365693"/>
            <a:chOff x="-3852025" y="2764950"/>
            <a:chExt cx="291450" cy="293000"/>
          </a:xfrm>
        </p:grpSpPr>
        <p:sp>
          <p:nvSpPr>
            <p:cNvPr id="1967" name="Google Shape;1967;p86"/>
            <p:cNvSpPr/>
            <p:nvPr/>
          </p:nvSpPr>
          <p:spPr>
            <a:xfrm>
              <a:off x="-3852025" y="2764950"/>
              <a:ext cx="291450" cy="293000"/>
            </a:xfrm>
            <a:custGeom>
              <a:rect b="b" l="l" r="r" t="t"/>
              <a:pathLst>
                <a:path extrusionOk="0" h="11720" w="11658">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86"/>
            <p:cNvSpPr/>
            <p:nvPr/>
          </p:nvSpPr>
          <p:spPr>
            <a:xfrm>
              <a:off x="-3707100" y="2937425"/>
              <a:ext cx="103200" cy="67775"/>
            </a:xfrm>
            <a:custGeom>
              <a:rect b="b" l="l" r="r" t="t"/>
              <a:pathLst>
                <a:path extrusionOk="0" h="2711" w="4128">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2" name="Shape 1972"/>
        <p:cNvGrpSpPr/>
        <p:nvPr/>
      </p:nvGrpSpPr>
      <p:grpSpPr>
        <a:xfrm>
          <a:off x="0" y="0"/>
          <a:ext cx="0" cy="0"/>
          <a:chOff x="0" y="0"/>
          <a:chExt cx="0" cy="0"/>
        </a:xfrm>
      </p:grpSpPr>
      <p:sp>
        <p:nvSpPr>
          <p:cNvPr id="1973" name="Google Shape;1973;p87"/>
          <p:cNvSpPr txBox="1"/>
          <p:nvPr>
            <p:ph type="title"/>
          </p:nvPr>
        </p:nvSpPr>
        <p:spPr>
          <a:xfrm>
            <a:off x="720000" y="407675"/>
            <a:ext cx="7704000" cy="6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H/W , S/W 양방향 통신 및 데이터 연동</a:t>
            </a:r>
            <a:endParaRPr/>
          </a:p>
        </p:txBody>
      </p:sp>
      <p:grpSp>
        <p:nvGrpSpPr>
          <p:cNvPr id="1974" name="Google Shape;1974;p87"/>
          <p:cNvGrpSpPr/>
          <p:nvPr/>
        </p:nvGrpSpPr>
        <p:grpSpPr>
          <a:xfrm>
            <a:off x="6790721" y="1504725"/>
            <a:ext cx="1751779" cy="2106127"/>
            <a:chOff x="6971896" y="1333850"/>
            <a:chExt cx="1751779" cy="2106127"/>
          </a:xfrm>
        </p:grpSpPr>
        <p:grpSp>
          <p:nvGrpSpPr>
            <p:cNvPr id="1975" name="Google Shape;1975;p87"/>
            <p:cNvGrpSpPr/>
            <p:nvPr/>
          </p:nvGrpSpPr>
          <p:grpSpPr>
            <a:xfrm>
              <a:off x="6971896" y="1864587"/>
              <a:ext cx="1715663" cy="1575389"/>
              <a:chOff x="5634783" y="1596715"/>
              <a:chExt cx="370930" cy="370549"/>
            </a:xfrm>
          </p:grpSpPr>
          <p:sp>
            <p:nvSpPr>
              <p:cNvPr id="1976" name="Google Shape;1976;p87"/>
              <p:cNvSpPr/>
              <p:nvPr/>
            </p:nvSpPr>
            <p:spPr>
              <a:xfrm>
                <a:off x="5634783" y="1596715"/>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dk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87"/>
              <p:cNvSpPr/>
              <p:nvPr/>
            </p:nvSpPr>
            <p:spPr>
              <a:xfrm>
                <a:off x="5729699" y="1674229"/>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dk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87"/>
              <p:cNvSpPr/>
              <p:nvPr/>
            </p:nvSpPr>
            <p:spPr>
              <a:xfrm>
                <a:off x="5711916" y="1714684"/>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dk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87"/>
              <p:cNvSpPr/>
              <p:nvPr/>
            </p:nvSpPr>
            <p:spPr>
              <a:xfrm>
                <a:off x="5814389" y="1775940"/>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dk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87"/>
              <p:cNvSpPr/>
              <p:nvPr/>
            </p:nvSpPr>
            <p:spPr>
              <a:xfrm>
                <a:off x="5876375" y="1839450"/>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dk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87"/>
              <p:cNvSpPr/>
              <p:nvPr/>
            </p:nvSpPr>
            <p:spPr>
              <a:xfrm>
                <a:off x="5742179" y="1704459"/>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dk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2" name="Google Shape;1982;p87"/>
            <p:cNvSpPr txBox="1"/>
            <p:nvPr/>
          </p:nvSpPr>
          <p:spPr>
            <a:xfrm>
              <a:off x="7244975" y="1333850"/>
              <a:ext cx="1478700" cy="2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600">
                  <a:solidFill>
                    <a:schemeClr val="dk1"/>
                  </a:solidFill>
                  <a:latin typeface="Source Code Pro"/>
                  <a:ea typeface="Source Code Pro"/>
                  <a:cs typeface="Source Code Pro"/>
                  <a:sym typeface="Source Code Pro"/>
                </a:rPr>
                <a:t>H/W</a:t>
              </a:r>
              <a:endParaRPr sz="2600">
                <a:solidFill>
                  <a:schemeClr val="dk1"/>
                </a:solidFill>
                <a:latin typeface="Source Code Pro"/>
                <a:ea typeface="Source Code Pro"/>
                <a:cs typeface="Source Code Pro"/>
                <a:sym typeface="Source Code Pro"/>
              </a:endParaRPr>
            </a:p>
          </p:txBody>
        </p:sp>
      </p:grpSp>
      <p:grpSp>
        <p:nvGrpSpPr>
          <p:cNvPr id="1983" name="Google Shape;1983;p87"/>
          <p:cNvGrpSpPr/>
          <p:nvPr/>
        </p:nvGrpSpPr>
        <p:grpSpPr>
          <a:xfrm>
            <a:off x="3626171" y="1420075"/>
            <a:ext cx="1837554" cy="2163031"/>
            <a:chOff x="1691671" y="1382625"/>
            <a:chExt cx="1837554" cy="2163031"/>
          </a:xfrm>
        </p:grpSpPr>
        <p:grpSp>
          <p:nvGrpSpPr>
            <p:cNvPr id="1984" name="Google Shape;1984;p87"/>
            <p:cNvGrpSpPr/>
            <p:nvPr/>
          </p:nvGrpSpPr>
          <p:grpSpPr>
            <a:xfrm>
              <a:off x="1691671" y="1970282"/>
              <a:ext cx="1746958" cy="1575374"/>
              <a:chOff x="1958520" y="2302574"/>
              <a:chExt cx="359213" cy="327807"/>
            </a:xfrm>
          </p:grpSpPr>
          <p:sp>
            <p:nvSpPr>
              <p:cNvPr id="1985" name="Google Shape;1985;p87"/>
              <p:cNvSpPr/>
              <p:nvPr/>
            </p:nvSpPr>
            <p:spPr>
              <a:xfrm>
                <a:off x="1958520" y="2302574"/>
                <a:ext cx="359213" cy="327807"/>
              </a:xfrm>
              <a:custGeom>
                <a:rect b="b" l="l" r="r" t="t"/>
                <a:pathLst>
                  <a:path extrusionOk="0" h="10323" w="11312">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chemeClr val="dk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87"/>
              <p:cNvSpPr/>
              <p:nvPr/>
            </p:nvSpPr>
            <p:spPr>
              <a:xfrm>
                <a:off x="1986877" y="2331313"/>
                <a:ext cx="302117" cy="184909"/>
              </a:xfrm>
              <a:custGeom>
                <a:rect b="b" l="l" r="r" t="t"/>
                <a:pathLst>
                  <a:path extrusionOk="0" h="5823" w="9514">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chemeClr val="dk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87"/>
              <p:cNvSpPr/>
              <p:nvPr/>
            </p:nvSpPr>
            <p:spPr>
              <a:xfrm>
                <a:off x="2131521" y="2526701"/>
                <a:ext cx="11908" cy="10638"/>
              </a:xfrm>
              <a:custGeom>
                <a:rect b="b" l="l" r="r" t="t"/>
                <a:pathLst>
                  <a:path extrusionOk="0" h="335" w="375">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chemeClr val="dk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8" name="Google Shape;1988;p87"/>
            <p:cNvSpPr txBox="1"/>
            <p:nvPr/>
          </p:nvSpPr>
          <p:spPr>
            <a:xfrm>
              <a:off x="2157025" y="1382625"/>
              <a:ext cx="1372200" cy="2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600">
                  <a:solidFill>
                    <a:schemeClr val="dk1"/>
                  </a:solidFill>
                  <a:latin typeface="Source Code Pro"/>
                  <a:ea typeface="Source Code Pro"/>
                  <a:cs typeface="Source Code Pro"/>
                  <a:sym typeface="Source Code Pro"/>
                </a:rPr>
                <a:t>S/W</a:t>
              </a:r>
              <a:endParaRPr sz="2600">
                <a:solidFill>
                  <a:schemeClr val="dk1"/>
                </a:solidFill>
                <a:latin typeface="Source Code Pro"/>
                <a:ea typeface="Source Code Pro"/>
                <a:cs typeface="Source Code Pro"/>
                <a:sym typeface="Source Code Pro"/>
              </a:endParaRPr>
            </a:p>
          </p:txBody>
        </p:sp>
      </p:grpSp>
      <p:grpSp>
        <p:nvGrpSpPr>
          <p:cNvPr id="1989" name="Google Shape;1989;p87"/>
          <p:cNvGrpSpPr/>
          <p:nvPr/>
        </p:nvGrpSpPr>
        <p:grpSpPr>
          <a:xfrm>
            <a:off x="524325" y="1420075"/>
            <a:ext cx="1837564" cy="2163018"/>
            <a:chOff x="405825" y="1427025"/>
            <a:chExt cx="1837564" cy="2163018"/>
          </a:xfrm>
        </p:grpSpPr>
        <p:grpSp>
          <p:nvGrpSpPr>
            <p:cNvPr id="1990" name="Google Shape;1990;p87"/>
            <p:cNvGrpSpPr/>
            <p:nvPr/>
          </p:nvGrpSpPr>
          <p:grpSpPr>
            <a:xfrm>
              <a:off x="652714" y="1957798"/>
              <a:ext cx="1590676" cy="1632244"/>
              <a:chOff x="-3852025" y="2764950"/>
              <a:chExt cx="291450" cy="293000"/>
            </a:xfrm>
          </p:grpSpPr>
          <p:sp>
            <p:nvSpPr>
              <p:cNvPr id="1991" name="Google Shape;1991;p87"/>
              <p:cNvSpPr/>
              <p:nvPr/>
            </p:nvSpPr>
            <p:spPr>
              <a:xfrm>
                <a:off x="-3852025" y="2764950"/>
                <a:ext cx="291450" cy="293000"/>
              </a:xfrm>
              <a:custGeom>
                <a:rect b="b" l="l" r="r" t="t"/>
                <a:pathLst>
                  <a:path extrusionOk="0" h="11720" w="11658">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87"/>
              <p:cNvSpPr/>
              <p:nvPr/>
            </p:nvSpPr>
            <p:spPr>
              <a:xfrm>
                <a:off x="-3707100" y="2937425"/>
                <a:ext cx="103200" cy="67775"/>
              </a:xfrm>
              <a:custGeom>
                <a:rect b="b" l="l" r="r" t="t"/>
                <a:pathLst>
                  <a:path extrusionOk="0" h="2711" w="4128">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3" name="Google Shape;1993;p87"/>
            <p:cNvSpPr txBox="1"/>
            <p:nvPr/>
          </p:nvSpPr>
          <p:spPr>
            <a:xfrm>
              <a:off x="405825" y="1427025"/>
              <a:ext cx="1837500" cy="2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600">
                  <a:solidFill>
                    <a:schemeClr val="dk1"/>
                  </a:solidFill>
                  <a:latin typeface="Source Code Pro"/>
                  <a:ea typeface="Source Code Pro"/>
                  <a:cs typeface="Source Code Pro"/>
                  <a:sym typeface="Source Code Pro"/>
                </a:rPr>
                <a:t>Database</a:t>
              </a:r>
              <a:endParaRPr sz="2600">
                <a:solidFill>
                  <a:schemeClr val="dk1"/>
                </a:solidFill>
                <a:latin typeface="Source Code Pro"/>
                <a:ea typeface="Source Code Pro"/>
                <a:cs typeface="Source Code Pro"/>
                <a:sym typeface="Source Code Pro"/>
              </a:endParaRPr>
            </a:p>
          </p:txBody>
        </p:sp>
      </p:grpSp>
      <p:sp>
        <p:nvSpPr>
          <p:cNvPr id="1994" name="Google Shape;1994;p87"/>
          <p:cNvSpPr txBox="1"/>
          <p:nvPr/>
        </p:nvSpPr>
        <p:spPr>
          <a:xfrm>
            <a:off x="6790725" y="3751325"/>
            <a:ext cx="1597800" cy="41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a:solidFill>
                  <a:schemeClr val="dk1"/>
                </a:solidFill>
                <a:latin typeface="Raleway"/>
                <a:ea typeface="Raleway"/>
                <a:cs typeface="Raleway"/>
                <a:sym typeface="Raleway"/>
              </a:rPr>
              <a:t>데이터 입력, 전송</a:t>
            </a:r>
            <a:endParaRPr b="1">
              <a:solidFill>
                <a:schemeClr val="dk1"/>
              </a:solidFill>
              <a:latin typeface="Raleway"/>
              <a:ea typeface="Raleway"/>
              <a:cs typeface="Raleway"/>
              <a:sym typeface="Raleway"/>
            </a:endParaRPr>
          </a:p>
          <a:p>
            <a:pPr indent="0" lvl="0" marL="0" rtl="0" algn="l">
              <a:spcBef>
                <a:spcPts val="0"/>
              </a:spcBef>
              <a:spcAft>
                <a:spcPts val="0"/>
              </a:spcAft>
              <a:buNone/>
            </a:pPr>
            <a:r>
              <a:rPr b="1" lang="ko">
                <a:solidFill>
                  <a:schemeClr val="dk1"/>
                </a:solidFill>
                <a:latin typeface="Raleway"/>
                <a:ea typeface="Raleway"/>
                <a:cs typeface="Raleway"/>
                <a:sym typeface="Raleway"/>
              </a:rPr>
              <a:t>명령 수신, 수행</a:t>
            </a:r>
            <a:endParaRPr b="1">
              <a:solidFill>
                <a:schemeClr val="dk1"/>
              </a:solidFill>
              <a:latin typeface="Raleway"/>
              <a:ea typeface="Raleway"/>
              <a:cs typeface="Raleway"/>
              <a:sym typeface="Raleway"/>
            </a:endParaRPr>
          </a:p>
        </p:txBody>
      </p:sp>
      <p:grpSp>
        <p:nvGrpSpPr>
          <p:cNvPr id="1995" name="Google Shape;1995;p87"/>
          <p:cNvGrpSpPr/>
          <p:nvPr/>
        </p:nvGrpSpPr>
        <p:grpSpPr>
          <a:xfrm>
            <a:off x="3746050" y="2470275"/>
            <a:ext cx="2788125" cy="1699550"/>
            <a:chOff x="3746050" y="2470275"/>
            <a:chExt cx="2788125" cy="1699550"/>
          </a:xfrm>
        </p:grpSpPr>
        <p:grpSp>
          <p:nvGrpSpPr>
            <p:cNvPr id="1996" name="Google Shape;1996;p87"/>
            <p:cNvGrpSpPr/>
            <p:nvPr/>
          </p:nvGrpSpPr>
          <p:grpSpPr>
            <a:xfrm>
              <a:off x="3746050" y="2470275"/>
              <a:ext cx="2671746" cy="1699550"/>
              <a:chOff x="3746050" y="2470275"/>
              <a:chExt cx="2671746" cy="1699550"/>
            </a:xfrm>
          </p:grpSpPr>
          <p:cxnSp>
            <p:nvCxnSpPr>
              <p:cNvPr id="1997" name="Google Shape;1997;p87"/>
              <p:cNvCxnSpPr/>
              <p:nvPr/>
            </p:nvCxnSpPr>
            <p:spPr>
              <a:xfrm flipH="1">
                <a:off x="5659396" y="2470275"/>
                <a:ext cx="758400" cy="3900"/>
              </a:xfrm>
              <a:prstGeom prst="straightConnector1">
                <a:avLst/>
              </a:prstGeom>
              <a:noFill/>
              <a:ln cap="flat" cmpd="sng" w="38100">
                <a:solidFill>
                  <a:schemeClr val="dk1"/>
                </a:solidFill>
                <a:prstDash val="solid"/>
                <a:round/>
                <a:headEnd len="med" w="med" type="none"/>
                <a:tailEnd len="med" w="med" type="triangle"/>
              </a:ln>
            </p:spPr>
          </p:cxnSp>
          <p:sp>
            <p:nvSpPr>
              <p:cNvPr id="1998" name="Google Shape;1998;p87"/>
              <p:cNvSpPr txBox="1"/>
              <p:nvPr/>
            </p:nvSpPr>
            <p:spPr>
              <a:xfrm>
                <a:off x="3746050" y="3751325"/>
                <a:ext cx="1597800" cy="41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a:solidFill>
                      <a:schemeClr val="dk1"/>
                    </a:solidFill>
                    <a:latin typeface="Raleway"/>
                    <a:ea typeface="Raleway"/>
                    <a:cs typeface="Raleway"/>
                    <a:sym typeface="Raleway"/>
                  </a:rPr>
                  <a:t>데이터 수신,처리</a:t>
                </a:r>
                <a:endParaRPr b="1">
                  <a:solidFill>
                    <a:schemeClr val="dk1"/>
                  </a:solidFill>
                  <a:latin typeface="Raleway"/>
                  <a:ea typeface="Raleway"/>
                  <a:cs typeface="Raleway"/>
                  <a:sym typeface="Raleway"/>
                </a:endParaRPr>
              </a:p>
              <a:p>
                <a:pPr indent="0" lvl="0" marL="0" rtl="0" algn="l">
                  <a:spcBef>
                    <a:spcPts val="0"/>
                  </a:spcBef>
                  <a:spcAft>
                    <a:spcPts val="0"/>
                  </a:spcAft>
                  <a:buNone/>
                </a:pPr>
                <a:r>
                  <a:rPr b="1" lang="ko">
                    <a:solidFill>
                      <a:schemeClr val="dk1"/>
                    </a:solidFill>
                    <a:latin typeface="Raleway"/>
                    <a:ea typeface="Raleway"/>
                    <a:cs typeface="Raleway"/>
                    <a:sym typeface="Raleway"/>
                  </a:rPr>
                  <a:t>명령 입력,송신</a:t>
                </a:r>
                <a:endParaRPr b="1">
                  <a:solidFill>
                    <a:schemeClr val="dk1"/>
                  </a:solidFill>
                  <a:latin typeface="Raleway"/>
                  <a:ea typeface="Raleway"/>
                  <a:cs typeface="Raleway"/>
                  <a:sym typeface="Raleway"/>
                </a:endParaRPr>
              </a:p>
            </p:txBody>
          </p:sp>
        </p:grpSp>
        <p:cxnSp>
          <p:nvCxnSpPr>
            <p:cNvPr id="1999" name="Google Shape;1999;p87"/>
            <p:cNvCxnSpPr/>
            <p:nvPr/>
          </p:nvCxnSpPr>
          <p:spPr>
            <a:xfrm>
              <a:off x="5721775" y="2883700"/>
              <a:ext cx="812400" cy="0"/>
            </a:xfrm>
            <a:prstGeom prst="straightConnector1">
              <a:avLst/>
            </a:prstGeom>
            <a:noFill/>
            <a:ln cap="flat" cmpd="sng" w="38100">
              <a:solidFill>
                <a:schemeClr val="dk1"/>
              </a:solidFill>
              <a:prstDash val="solid"/>
              <a:round/>
              <a:headEnd len="med" w="med" type="none"/>
              <a:tailEnd len="med" w="med" type="triangle"/>
            </a:ln>
          </p:spPr>
        </p:cxnSp>
      </p:grpSp>
      <p:grpSp>
        <p:nvGrpSpPr>
          <p:cNvPr id="2000" name="Google Shape;2000;p87"/>
          <p:cNvGrpSpPr/>
          <p:nvPr/>
        </p:nvGrpSpPr>
        <p:grpSpPr>
          <a:xfrm>
            <a:off x="719997" y="2470275"/>
            <a:ext cx="2680241" cy="1699550"/>
            <a:chOff x="719997" y="2470275"/>
            <a:chExt cx="2680241" cy="1699550"/>
          </a:xfrm>
        </p:grpSpPr>
        <p:grpSp>
          <p:nvGrpSpPr>
            <p:cNvPr id="2001" name="Google Shape;2001;p87"/>
            <p:cNvGrpSpPr/>
            <p:nvPr/>
          </p:nvGrpSpPr>
          <p:grpSpPr>
            <a:xfrm>
              <a:off x="719997" y="2470275"/>
              <a:ext cx="2581224" cy="1699550"/>
              <a:chOff x="719997" y="2470275"/>
              <a:chExt cx="2581224" cy="1699550"/>
            </a:xfrm>
          </p:grpSpPr>
          <p:cxnSp>
            <p:nvCxnSpPr>
              <p:cNvPr id="2002" name="Google Shape;2002;p87"/>
              <p:cNvCxnSpPr/>
              <p:nvPr/>
            </p:nvCxnSpPr>
            <p:spPr>
              <a:xfrm flipH="1">
                <a:off x="2542821" y="2470275"/>
                <a:ext cx="758400" cy="3900"/>
              </a:xfrm>
              <a:prstGeom prst="straightConnector1">
                <a:avLst/>
              </a:prstGeom>
              <a:noFill/>
              <a:ln cap="flat" cmpd="sng" w="38100">
                <a:solidFill>
                  <a:schemeClr val="dk1"/>
                </a:solidFill>
                <a:prstDash val="solid"/>
                <a:round/>
                <a:headEnd len="med" w="med" type="none"/>
                <a:tailEnd len="med" w="med" type="triangle"/>
              </a:ln>
            </p:spPr>
          </p:cxnSp>
          <p:sp>
            <p:nvSpPr>
              <p:cNvPr id="2003" name="Google Shape;2003;p87"/>
              <p:cNvSpPr txBox="1"/>
              <p:nvPr/>
            </p:nvSpPr>
            <p:spPr>
              <a:xfrm>
                <a:off x="719997" y="3751325"/>
                <a:ext cx="1212300" cy="41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a:solidFill>
                      <a:schemeClr val="dk1"/>
                    </a:solidFill>
                    <a:latin typeface="Raleway"/>
                    <a:ea typeface="Raleway"/>
                    <a:cs typeface="Raleway"/>
                    <a:sym typeface="Raleway"/>
                  </a:rPr>
                  <a:t>데이터 저장</a:t>
                </a:r>
                <a:endParaRPr b="1">
                  <a:solidFill>
                    <a:schemeClr val="dk1"/>
                  </a:solidFill>
                  <a:latin typeface="Raleway"/>
                  <a:ea typeface="Raleway"/>
                  <a:cs typeface="Raleway"/>
                  <a:sym typeface="Raleway"/>
                </a:endParaRPr>
              </a:p>
              <a:p>
                <a:pPr indent="0" lvl="0" marL="0" rtl="0" algn="l">
                  <a:spcBef>
                    <a:spcPts val="0"/>
                  </a:spcBef>
                  <a:spcAft>
                    <a:spcPts val="0"/>
                  </a:spcAft>
                  <a:buNone/>
                </a:pPr>
                <a:r>
                  <a:rPr b="1" lang="ko">
                    <a:solidFill>
                      <a:schemeClr val="dk1"/>
                    </a:solidFill>
                    <a:latin typeface="Raleway"/>
                    <a:ea typeface="Raleway"/>
                    <a:cs typeface="Raleway"/>
                    <a:sym typeface="Raleway"/>
                  </a:rPr>
                  <a:t>데이터 검색</a:t>
                </a:r>
                <a:endParaRPr b="1">
                  <a:solidFill>
                    <a:schemeClr val="dk1"/>
                  </a:solidFill>
                  <a:latin typeface="Raleway"/>
                  <a:ea typeface="Raleway"/>
                  <a:cs typeface="Raleway"/>
                  <a:sym typeface="Raleway"/>
                </a:endParaRPr>
              </a:p>
            </p:txBody>
          </p:sp>
        </p:grpSp>
        <p:cxnSp>
          <p:nvCxnSpPr>
            <p:cNvPr id="2004" name="Google Shape;2004;p87"/>
            <p:cNvCxnSpPr/>
            <p:nvPr/>
          </p:nvCxnSpPr>
          <p:spPr>
            <a:xfrm>
              <a:off x="2587838" y="2883700"/>
              <a:ext cx="812400" cy="0"/>
            </a:xfrm>
            <a:prstGeom prst="straightConnector1">
              <a:avLst/>
            </a:prstGeom>
            <a:noFill/>
            <a:ln cap="flat" cmpd="sng" w="38100">
              <a:solidFill>
                <a:schemeClr val="dk1"/>
              </a:solidFill>
              <a:prstDash val="solid"/>
              <a:round/>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994"/>
                                        </p:tgtEl>
                                        <p:attrNameLst>
                                          <p:attrName>style.visibility</p:attrName>
                                        </p:attrNameLst>
                                      </p:cBhvr>
                                      <p:to>
                                        <p:strVal val="visible"/>
                                      </p:to>
                                    </p:set>
                                    <p:animEffect filter="fade" transition="in">
                                      <p:cBhvr>
                                        <p:cTn dur="1000"/>
                                        <p:tgtEl>
                                          <p:spTgt spid="199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95"/>
                                        </p:tgtEl>
                                        <p:attrNameLst>
                                          <p:attrName>style.visibility</p:attrName>
                                        </p:attrNameLst>
                                      </p:cBhvr>
                                      <p:to>
                                        <p:strVal val="visible"/>
                                      </p:to>
                                    </p:set>
                                    <p:animEffect filter="fade" transition="in">
                                      <p:cBhvr>
                                        <p:cTn dur="1000"/>
                                        <p:tgtEl>
                                          <p:spTgt spid="199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000"/>
                                        </p:tgtEl>
                                        <p:attrNameLst>
                                          <p:attrName>style.visibility</p:attrName>
                                        </p:attrNameLst>
                                      </p:cBhvr>
                                      <p:to>
                                        <p:strVal val="visible"/>
                                      </p:to>
                                    </p:set>
                                    <p:animEffect filter="fade" transition="in">
                                      <p:cBhvr>
                                        <p:cTn dur="1000"/>
                                        <p:tgtEl>
                                          <p:spTgt spid="20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8" name="Shape 2008"/>
        <p:cNvGrpSpPr/>
        <p:nvPr/>
      </p:nvGrpSpPr>
      <p:grpSpPr>
        <a:xfrm>
          <a:off x="0" y="0"/>
          <a:ext cx="0" cy="0"/>
          <a:chOff x="0" y="0"/>
          <a:chExt cx="0" cy="0"/>
        </a:xfrm>
      </p:grpSpPr>
      <p:sp>
        <p:nvSpPr>
          <p:cNvPr id="2009" name="Google Shape;2009;p88"/>
          <p:cNvSpPr txBox="1"/>
          <p:nvPr>
            <p:ph type="title"/>
          </p:nvPr>
        </p:nvSpPr>
        <p:spPr>
          <a:xfrm>
            <a:off x="720000" y="407675"/>
            <a:ext cx="7704000" cy="6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센서를 이용한 검사</a:t>
            </a:r>
            <a:endParaRPr/>
          </a:p>
        </p:txBody>
      </p:sp>
      <p:pic>
        <p:nvPicPr>
          <p:cNvPr id="2010" name="Google Shape;2010;p88"/>
          <p:cNvPicPr preferRelativeResize="0"/>
          <p:nvPr/>
        </p:nvPicPr>
        <p:blipFill>
          <a:blip r:embed="rId3">
            <a:alphaModFix/>
          </a:blip>
          <a:stretch>
            <a:fillRect/>
          </a:stretch>
        </p:blipFill>
        <p:spPr>
          <a:xfrm>
            <a:off x="720000" y="1185500"/>
            <a:ext cx="3776816" cy="3471050"/>
          </a:xfrm>
          <a:prstGeom prst="rect">
            <a:avLst/>
          </a:prstGeom>
          <a:noFill/>
          <a:ln cap="flat" cmpd="sng" w="9525">
            <a:solidFill>
              <a:schemeClr val="dk1"/>
            </a:solidFill>
            <a:prstDash val="solid"/>
            <a:round/>
            <a:headEnd len="sm" w="sm" type="none"/>
            <a:tailEnd len="sm" w="sm" type="none"/>
          </a:ln>
        </p:spPr>
      </p:pic>
      <p:grpSp>
        <p:nvGrpSpPr>
          <p:cNvPr id="2011" name="Google Shape;2011;p88"/>
          <p:cNvGrpSpPr/>
          <p:nvPr/>
        </p:nvGrpSpPr>
        <p:grpSpPr>
          <a:xfrm>
            <a:off x="955875" y="1575000"/>
            <a:ext cx="7833350" cy="3081550"/>
            <a:chOff x="955875" y="1575000"/>
            <a:chExt cx="7833350" cy="3081550"/>
          </a:xfrm>
        </p:grpSpPr>
        <p:grpSp>
          <p:nvGrpSpPr>
            <p:cNvPr id="2012" name="Google Shape;2012;p88"/>
            <p:cNvGrpSpPr/>
            <p:nvPr/>
          </p:nvGrpSpPr>
          <p:grpSpPr>
            <a:xfrm>
              <a:off x="955875" y="1575000"/>
              <a:ext cx="7833350" cy="1331400"/>
              <a:chOff x="955875" y="1575000"/>
              <a:chExt cx="7833350" cy="1331400"/>
            </a:xfrm>
          </p:grpSpPr>
          <p:sp>
            <p:nvSpPr>
              <p:cNvPr id="2013" name="Google Shape;2013;p88"/>
              <p:cNvSpPr/>
              <p:nvPr/>
            </p:nvSpPr>
            <p:spPr>
              <a:xfrm>
                <a:off x="955875" y="2185850"/>
                <a:ext cx="702900" cy="172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2014" name="Google Shape;2014;p88"/>
              <p:cNvSpPr txBox="1"/>
              <p:nvPr/>
            </p:nvSpPr>
            <p:spPr>
              <a:xfrm>
                <a:off x="4680425" y="1575000"/>
                <a:ext cx="4108800" cy="13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000">
                    <a:solidFill>
                      <a:schemeClr val="dk1"/>
                    </a:solidFill>
                    <a:latin typeface="Raleway"/>
                    <a:ea typeface="Raleway"/>
                    <a:cs typeface="Raleway"/>
                    <a:sym typeface="Raleway"/>
                  </a:rPr>
                  <a:t>타이머 실행중 =&gt; 공정 진행중</a:t>
                </a:r>
                <a:br>
                  <a:rPr b="1" lang="ko" sz="2000">
                    <a:solidFill>
                      <a:schemeClr val="dk1"/>
                    </a:solidFill>
                    <a:latin typeface="Raleway"/>
                    <a:ea typeface="Raleway"/>
                    <a:cs typeface="Raleway"/>
                    <a:sym typeface="Raleway"/>
                  </a:rPr>
                </a:br>
                <a:br>
                  <a:rPr b="1" lang="ko" sz="2000">
                    <a:solidFill>
                      <a:schemeClr val="dk1"/>
                    </a:solidFill>
                    <a:latin typeface="Raleway"/>
                    <a:ea typeface="Raleway"/>
                    <a:cs typeface="Raleway"/>
                    <a:sym typeface="Raleway"/>
                  </a:rPr>
                </a:br>
                <a:r>
                  <a:rPr b="1" lang="ko" sz="2000">
                    <a:solidFill>
                      <a:schemeClr val="dk1"/>
                    </a:solidFill>
                    <a:latin typeface="Raleway"/>
                    <a:ea typeface="Raleway"/>
                    <a:cs typeface="Raleway"/>
                    <a:sym typeface="Raleway"/>
                  </a:rPr>
                  <a:t>공정 진행 중일때만 검사 진행 가능</a:t>
                </a:r>
                <a:endParaRPr b="1" sz="2000">
                  <a:solidFill>
                    <a:schemeClr val="dk1"/>
                  </a:solidFill>
                  <a:latin typeface="Raleway"/>
                  <a:ea typeface="Raleway"/>
                  <a:cs typeface="Raleway"/>
                  <a:sym typeface="Raleway"/>
                </a:endParaRPr>
              </a:p>
            </p:txBody>
          </p:sp>
        </p:grpSp>
        <p:grpSp>
          <p:nvGrpSpPr>
            <p:cNvPr id="2015" name="Google Shape;2015;p88"/>
            <p:cNvGrpSpPr/>
            <p:nvPr/>
          </p:nvGrpSpPr>
          <p:grpSpPr>
            <a:xfrm>
              <a:off x="955875" y="2434800"/>
              <a:ext cx="5131582" cy="2221750"/>
              <a:chOff x="955875" y="2434800"/>
              <a:chExt cx="5131582" cy="2221750"/>
            </a:xfrm>
          </p:grpSpPr>
          <p:grpSp>
            <p:nvGrpSpPr>
              <p:cNvPr id="2016" name="Google Shape;2016;p88"/>
              <p:cNvGrpSpPr/>
              <p:nvPr/>
            </p:nvGrpSpPr>
            <p:grpSpPr>
              <a:xfrm>
                <a:off x="955875" y="2434800"/>
                <a:ext cx="5131572" cy="1894500"/>
                <a:chOff x="955875" y="2434800"/>
                <a:chExt cx="5131572" cy="1894500"/>
              </a:xfrm>
            </p:grpSpPr>
            <p:sp>
              <p:nvSpPr>
                <p:cNvPr id="2017" name="Google Shape;2017;p88"/>
                <p:cNvSpPr/>
                <p:nvPr/>
              </p:nvSpPr>
              <p:spPr>
                <a:xfrm>
                  <a:off x="955875" y="2434800"/>
                  <a:ext cx="2711400" cy="1894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pic>
              <p:nvPicPr>
                <p:cNvPr id="2018" name="Google Shape;2018;p88"/>
                <p:cNvPicPr preferRelativeResize="0"/>
                <p:nvPr/>
              </p:nvPicPr>
              <p:blipFill>
                <a:blip r:embed="rId4">
                  <a:alphaModFix/>
                </a:blip>
                <a:stretch>
                  <a:fillRect/>
                </a:stretch>
              </p:blipFill>
              <p:spPr>
                <a:xfrm>
                  <a:off x="4748549" y="2682520"/>
                  <a:ext cx="1338898" cy="721363"/>
                </a:xfrm>
                <a:prstGeom prst="rect">
                  <a:avLst/>
                </a:prstGeom>
                <a:noFill/>
                <a:ln cap="flat" cmpd="sng" w="9525">
                  <a:solidFill>
                    <a:schemeClr val="dk1"/>
                  </a:solidFill>
                  <a:prstDash val="solid"/>
                  <a:round/>
                  <a:headEnd len="sm" w="sm" type="none"/>
                  <a:tailEnd len="sm" w="sm" type="none"/>
                </a:ln>
              </p:spPr>
            </p:pic>
          </p:grpSp>
          <p:pic>
            <p:nvPicPr>
              <p:cNvPr id="2019" name="Google Shape;2019;p88"/>
              <p:cNvPicPr preferRelativeResize="0"/>
              <p:nvPr/>
            </p:nvPicPr>
            <p:blipFill>
              <a:blip r:embed="rId5">
                <a:alphaModFix/>
              </a:blip>
              <a:stretch>
                <a:fillRect/>
              </a:stretch>
            </p:blipFill>
            <p:spPr>
              <a:xfrm>
                <a:off x="4768725" y="3463526"/>
                <a:ext cx="1318713" cy="433050"/>
              </a:xfrm>
              <a:prstGeom prst="rect">
                <a:avLst/>
              </a:prstGeom>
              <a:noFill/>
              <a:ln cap="flat" cmpd="sng" w="9525">
                <a:solidFill>
                  <a:schemeClr val="dk1"/>
                </a:solidFill>
                <a:prstDash val="solid"/>
                <a:round/>
                <a:headEnd len="sm" w="sm" type="none"/>
                <a:tailEnd len="sm" w="sm" type="none"/>
              </a:ln>
            </p:spPr>
          </p:pic>
          <p:pic>
            <p:nvPicPr>
              <p:cNvPr id="2020" name="Google Shape;2020;p88"/>
              <p:cNvPicPr preferRelativeResize="0"/>
              <p:nvPr/>
            </p:nvPicPr>
            <p:blipFill>
              <a:blip r:embed="rId6">
                <a:alphaModFix/>
              </a:blip>
              <a:stretch>
                <a:fillRect/>
              </a:stretch>
            </p:blipFill>
            <p:spPr>
              <a:xfrm>
                <a:off x="4768732" y="3992800"/>
                <a:ext cx="1318725" cy="663750"/>
              </a:xfrm>
              <a:prstGeom prst="rect">
                <a:avLst/>
              </a:prstGeom>
              <a:noFill/>
              <a:ln cap="flat" cmpd="sng" w="9525">
                <a:solidFill>
                  <a:schemeClr val="dk1"/>
                </a:solidFill>
                <a:prstDash val="solid"/>
                <a:round/>
                <a:headEnd len="sm" w="sm" type="none"/>
                <a:tailEnd len="sm" w="sm" type="none"/>
              </a:ln>
            </p:spPr>
          </p:pic>
        </p:gr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4" name="Shape 2024"/>
        <p:cNvGrpSpPr/>
        <p:nvPr/>
      </p:nvGrpSpPr>
      <p:grpSpPr>
        <a:xfrm>
          <a:off x="0" y="0"/>
          <a:ext cx="0" cy="0"/>
          <a:chOff x="0" y="0"/>
          <a:chExt cx="0" cy="0"/>
        </a:xfrm>
      </p:grpSpPr>
      <p:sp>
        <p:nvSpPr>
          <p:cNvPr id="2025" name="Google Shape;2025;p89"/>
          <p:cNvSpPr txBox="1"/>
          <p:nvPr>
            <p:ph type="title"/>
          </p:nvPr>
        </p:nvSpPr>
        <p:spPr>
          <a:xfrm>
            <a:off x="720000" y="407675"/>
            <a:ext cx="7704000" cy="6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정지/재개 버튼</a:t>
            </a:r>
            <a:endParaRPr/>
          </a:p>
        </p:txBody>
      </p:sp>
      <p:pic>
        <p:nvPicPr>
          <p:cNvPr id="2026" name="Google Shape;2026;p89"/>
          <p:cNvPicPr preferRelativeResize="0"/>
          <p:nvPr/>
        </p:nvPicPr>
        <p:blipFill>
          <a:blip r:embed="rId3">
            <a:alphaModFix/>
          </a:blip>
          <a:stretch>
            <a:fillRect/>
          </a:stretch>
        </p:blipFill>
        <p:spPr>
          <a:xfrm>
            <a:off x="720000" y="1193050"/>
            <a:ext cx="3890900" cy="3608050"/>
          </a:xfrm>
          <a:prstGeom prst="rect">
            <a:avLst/>
          </a:prstGeom>
          <a:noFill/>
          <a:ln cap="flat" cmpd="sng" w="9525">
            <a:solidFill>
              <a:schemeClr val="dk1"/>
            </a:solidFill>
            <a:prstDash val="solid"/>
            <a:round/>
            <a:headEnd len="sm" w="sm" type="none"/>
            <a:tailEnd len="sm" w="sm" type="none"/>
          </a:ln>
        </p:spPr>
      </p:pic>
      <p:sp>
        <p:nvSpPr>
          <p:cNvPr id="2027" name="Google Shape;2027;p89"/>
          <p:cNvSpPr/>
          <p:nvPr/>
        </p:nvSpPr>
        <p:spPr>
          <a:xfrm>
            <a:off x="1224325" y="1947825"/>
            <a:ext cx="830100" cy="136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grpSp>
        <p:nvGrpSpPr>
          <p:cNvPr id="2028" name="Google Shape;2028;p89"/>
          <p:cNvGrpSpPr/>
          <p:nvPr/>
        </p:nvGrpSpPr>
        <p:grpSpPr>
          <a:xfrm>
            <a:off x="1118025" y="3058725"/>
            <a:ext cx="7441875" cy="1293600"/>
            <a:chOff x="1118025" y="3058725"/>
            <a:chExt cx="7441875" cy="1293600"/>
          </a:xfrm>
        </p:grpSpPr>
        <p:sp>
          <p:nvSpPr>
            <p:cNvPr id="2029" name="Google Shape;2029;p89"/>
            <p:cNvSpPr/>
            <p:nvPr/>
          </p:nvSpPr>
          <p:spPr>
            <a:xfrm>
              <a:off x="1118025" y="3721100"/>
              <a:ext cx="2473200" cy="136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2030" name="Google Shape;2030;p89"/>
            <p:cNvSpPr txBox="1"/>
            <p:nvPr/>
          </p:nvSpPr>
          <p:spPr>
            <a:xfrm>
              <a:off x="4869600" y="3058725"/>
              <a:ext cx="3690300" cy="12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000">
                  <a:solidFill>
                    <a:schemeClr val="dk1"/>
                  </a:solidFill>
                  <a:latin typeface="Raleway"/>
                  <a:ea typeface="Raleway"/>
                  <a:cs typeface="Raleway"/>
                  <a:sym typeface="Raleway"/>
                </a:rPr>
                <a:t>타이머 멈춤 =&gt; 공정 멈춤</a:t>
              </a:r>
              <a:endParaRPr b="1" sz="2000">
                <a:solidFill>
                  <a:schemeClr val="dk1"/>
                </a:solidFill>
                <a:latin typeface="Raleway"/>
                <a:ea typeface="Raleway"/>
                <a:cs typeface="Raleway"/>
                <a:sym typeface="Raleway"/>
              </a:endParaRPr>
            </a:p>
            <a:p>
              <a:pPr indent="0" lvl="0" marL="0" rtl="0" algn="l">
                <a:spcBef>
                  <a:spcPts val="0"/>
                </a:spcBef>
                <a:spcAft>
                  <a:spcPts val="0"/>
                </a:spcAft>
                <a:buNone/>
              </a:pPr>
              <a:r>
                <a:rPr b="1" lang="ko" sz="2000">
                  <a:solidFill>
                    <a:schemeClr val="dk1"/>
                  </a:solidFill>
                  <a:latin typeface="Raleway"/>
                  <a:ea typeface="Raleway"/>
                  <a:cs typeface="Raleway"/>
                  <a:sym typeface="Raleway"/>
                </a:rPr>
                <a:t>LED,LCD로 작업중 표시</a:t>
              </a:r>
              <a:endParaRPr b="1" sz="2000">
                <a:solidFill>
                  <a:schemeClr val="dk1"/>
                </a:solidFill>
                <a:latin typeface="Raleway"/>
                <a:ea typeface="Raleway"/>
                <a:cs typeface="Raleway"/>
                <a:sym typeface="Raleway"/>
              </a:endParaRPr>
            </a:p>
            <a:p>
              <a:pPr indent="0" lvl="0" marL="0" rtl="0" algn="l">
                <a:spcBef>
                  <a:spcPts val="0"/>
                </a:spcBef>
                <a:spcAft>
                  <a:spcPts val="0"/>
                </a:spcAft>
                <a:buNone/>
              </a:pPr>
              <a:r>
                <a:rPr b="1" lang="ko" sz="2000">
                  <a:solidFill>
                    <a:schemeClr val="dk1"/>
                  </a:solidFill>
                  <a:latin typeface="Raleway"/>
                  <a:ea typeface="Raleway"/>
                  <a:cs typeface="Raleway"/>
                  <a:sym typeface="Raleway"/>
                </a:rPr>
                <a:t>타이머 재개</a:t>
              </a:r>
              <a:endParaRPr b="1" sz="2000">
                <a:solidFill>
                  <a:schemeClr val="dk1"/>
                </a:solidFill>
                <a:latin typeface="Raleway"/>
                <a:ea typeface="Raleway"/>
                <a:cs typeface="Raleway"/>
                <a:sym typeface="Raleway"/>
              </a:endParaRPr>
            </a:p>
            <a:p>
              <a:pPr indent="0" lvl="0" marL="0" rtl="0" algn="l">
                <a:spcBef>
                  <a:spcPts val="0"/>
                </a:spcBef>
                <a:spcAft>
                  <a:spcPts val="0"/>
                </a:spcAft>
                <a:buNone/>
              </a:pPr>
              <a:r>
                <a:rPr b="1" lang="ko" sz="2000">
                  <a:solidFill>
                    <a:schemeClr val="dk1"/>
                  </a:solidFill>
                  <a:latin typeface="Raleway"/>
                  <a:ea typeface="Raleway"/>
                  <a:cs typeface="Raleway"/>
                  <a:sym typeface="Raleway"/>
                </a:rPr>
                <a:t>공정 재개 명령 전송</a:t>
              </a:r>
              <a:endParaRPr b="1" sz="2000">
                <a:solidFill>
                  <a:schemeClr val="dk1"/>
                </a:solidFill>
                <a:latin typeface="Raleway"/>
                <a:ea typeface="Raleway"/>
                <a:cs typeface="Raleway"/>
                <a:sym typeface="Raleway"/>
              </a:endParaRPr>
            </a:p>
            <a:p>
              <a:pPr indent="0" lvl="0" marL="0" rtl="0" algn="l">
                <a:spcBef>
                  <a:spcPts val="0"/>
                </a:spcBef>
                <a:spcAft>
                  <a:spcPts val="0"/>
                </a:spcAft>
                <a:buNone/>
              </a:pPr>
              <a:br>
                <a:rPr b="1" lang="ko" sz="2000">
                  <a:solidFill>
                    <a:schemeClr val="dk1"/>
                  </a:solidFill>
                  <a:latin typeface="Raleway"/>
                  <a:ea typeface="Raleway"/>
                  <a:cs typeface="Raleway"/>
                  <a:sym typeface="Raleway"/>
                </a:rPr>
              </a:br>
              <a:endParaRPr>
                <a:latin typeface="Raleway"/>
                <a:ea typeface="Raleway"/>
                <a:cs typeface="Raleway"/>
                <a:sym typeface="Raleway"/>
              </a:endParaRPr>
            </a:p>
          </p:txBody>
        </p:sp>
      </p:grpSp>
      <p:grpSp>
        <p:nvGrpSpPr>
          <p:cNvPr id="2031" name="Google Shape;2031;p89"/>
          <p:cNvGrpSpPr/>
          <p:nvPr/>
        </p:nvGrpSpPr>
        <p:grpSpPr>
          <a:xfrm>
            <a:off x="1118025" y="1193059"/>
            <a:ext cx="7396225" cy="1667891"/>
            <a:chOff x="1118025" y="1193059"/>
            <a:chExt cx="7396225" cy="1667891"/>
          </a:xfrm>
        </p:grpSpPr>
        <p:sp>
          <p:nvSpPr>
            <p:cNvPr id="2032" name="Google Shape;2032;p89"/>
            <p:cNvSpPr/>
            <p:nvPr/>
          </p:nvSpPr>
          <p:spPr>
            <a:xfrm>
              <a:off x="1118025" y="2724150"/>
              <a:ext cx="2328600" cy="136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2033" name="Google Shape;2033;p89"/>
            <p:cNvSpPr txBox="1"/>
            <p:nvPr/>
          </p:nvSpPr>
          <p:spPr>
            <a:xfrm>
              <a:off x="4823950" y="1193059"/>
              <a:ext cx="3690300" cy="12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000">
                  <a:solidFill>
                    <a:schemeClr val="dk1"/>
                  </a:solidFill>
                  <a:latin typeface="Raleway"/>
                  <a:ea typeface="Raleway"/>
                  <a:cs typeface="Raleway"/>
                  <a:sym typeface="Raleway"/>
                </a:rPr>
                <a:t>타이머 실행중 =&gt; 공정 진행중</a:t>
              </a:r>
              <a:endParaRPr b="1" sz="2000">
                <a:solidFill>
                  <a:schemeClr val="dk1"/>
                </a:solidFill>
                <a:latin typeface="Raleway"/>
                <a:ea typeface="Raleway"/>
                <a:cs typeface="Raleway"/>
                <a:sym typeface="Raleway"/>
              </a:endParaRPr>
            </a:p>
            <a:p>
              <a:pPr indent="0" lvl="0" marL="0" rtl="0" algn="l">
                <a:spcBef>
                  <a:spcPts val="0"/>
                </a:spcBef>
                <a:spcAft>
                  <a:spcPts val="0"/>
                </a:spcAft>
                <a:buNone/>
              </a:pPr>
              <a:r>
                <a:rPr b="1" lang="ko" sz="2000">
                  <a:solidFill>
                    <a:schemeClr val="dk1"/>
                  </a:solidFill>
                  <a:latin typeface="Raleway"/>
                  <a:ea typeface="Raleway"/>
                  <a:cs typeface="Raleway"/>
                  <a:sym typeface="Raleway"/>
                </a:rPr>
                <a:t>LED,LCD 로 정지 표시</a:t>
              </a:r>
              <a:endParaRPr b="1" sz="2000">
                <a:solidFill>
                  <a:schemeClr val="dk1"/>
                </a:solidFill>
                <a:latin typeface="Raleway"/>
                <a:ea typeface="Raleway"/>
                <a:cs typeface="Raleway"/>
                <a:sym typeface="Raleway"/>
              </a:endParaRPr>
            </a:p>
            <a:p>
              <a:pPr indent="0" lvl="0" marL="0" rtl="0" algn="l">
                <a:spcBef>
                  <a:spcPts val="0"/>
                </a:spcBef>
                <a:spcAft>
                  <a:spcPts val="0"/>
                </a:spcAft>
                <a:buNone/>
              </a:pPr>
              <a:r>
                <a:rPr b="1" lang="ko" sz="2000">
                  <a:solidFill>
                    <a:schemeClr val="dk1"/>
                  </a:solidFill>
                  <a:latin typeface="Raleway"/>
                  <a:ea typeface="Raleway"/>
                  <a:cs typeface="Raleway"/>
                  <a:sym typeface="Raleway"/>
                </a:rPr>
                <a:t>타이머 정지</a:t>
              </a:r>
              <a:endParaRPr b="1" sz="2000">
                <a:solidFill>
                  <a:schemeClr val="dk1"/>
                </a:solidFill>
                <a:latin typeface="Raleway"/>
                <a:ea typeface="Raleway"/>
                <a:cs typeface="Raleway"/>
                <a:sym typeface="Raleway"/>
              </a:endParaRPr>
            </a:p>
            <a:p>
              <a:pPr indent="0" lvl="0" marL="0" rtl="0" algn="l">
                <a:spcBef>
                  <a:spcPts val="0"/>
                </a:spcBef>
                <a:spcAft>
                  <a:spcPts val="0"/>
                </a:spcAft>
                <a:buNone/>
              </a:pPr>
              <a:r>
                <a:rPr b="1" lang="ko" sz="2000">
                  <a:solidFill>
                    <a:schemeClr val="dk1"/>
                  </a:solidFill>
                  <a:latin typeface="Raleway"/>
                  <a:ea typeface="Raleway"/>
                  <a:cs typeface="Raleway"/>
                  <a:sym typeface="Raleway"/>
                </a:rPr>
                <a:t>공정 정지 명령 전송</a:t>
              </a:r>
              <a:br>
                <a:rPr b="1" lang="ko" sz="2000">
                  <a:solidFill>
                    <a:schemeClr val="dk1"/>
                  </a:solidFill>
                  <a:latin typeface="Raleway"/>
                  <a:ea typeface="Raleway"/>
                  <a:cs typeface="Raleway"/>
                  <a:sym typeface="Raleway"/>
                </a:rPr>
              </a:br>
              <a:endParaRPr>
                <a:latin typeface="Raleway"/>
                <a:ea typeface="Raleway"/>
                <a:cs typeface="Raleway"/>
                <a:sym typeface="Raleway"/>
              </a:endParaRPr>
            </a:p>
          </p:txBody>
        </p:sp>
      </p:grpSp>
      <p:pic>
        <p:nvPicPr>
          <p:cNvPr id="2034" name="Google Shape;2034;p89"/>
          <p:cNvPicPr preferRelativeResize="0"/>
          <p:nvPr/>
        </p:nvPicPr>
        <p:blipFill>
          <a:blip r:embed="rId4">
            <a:alphaModFix/>
          </a:blip>
          <a:stretch>
            <a:fillRect/>
          </a:stretch>
        </p:blipFill>
        <p:spPr>
          <a:xfrm>
            <a:off x="7207350" y="2028263"/>
            <a:ext cx="1352550" cy="962025"/>
          </a:xfrm>
          <a:prstGeom prst="rect">
            <a:avLst/>
          </a:prstGeom>
          <a:noFill/>
          <a:ln>
            <a:noFill/>
          </a:ln>
        </p:spPr>
      </p:pic>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7"/>
                                        </p:tgtEl>
                                        <p:attrNameLst>
                                          <p:attrName>style.visibility</p:attrName>
                                        </p:attrNameLst>
                                      </p:cBhvr>
                                      <p:to>
                                        <p:strVal val="visible"/>
                                      </p:to>
                                    </p:set>
                                    <p:animEffect filter="fade" transition="in">
                                      <p:cBhvr>
                                        <p:cTn dur="1000"/>
                                        <p:tgtEl>
                                          <p:spTgt spid="202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031"/>
                                        </p:tgtEl>
                                        <p:attrNameLst>
                                          <p:attrName>style.visibility</p:attrName>
                                        </p:attrNameLst>
                                      </p:cBhvr>
                                      <p:to>
                                        <p:strVal val="visible"/>
                                      </p:to>
                                    </p:set>
                                    <p:animEffect filter="fade" transition="in">
                                      <p:cBhvr>
                                        <p:cTn dur="1000"/>
                                        <p:tgtEl>
                                          <p:spTgt spid="2031"/>
                                        </p:tgtEl>
                                      </p:cBhvr>
                                    </p:animEffect>
                                  </p:childTnLst>
                                </p:cTn>
                              </p:par>
                              <p:par>
                                <p:cTn fill="hold" nodeType="withEffect" presetClass="entr" presetID="10" presetSubtype="0">
                                  <p:stCondLst>
                                    <p:cond delay="0"/>
                                  </p:stCondLst>
                                  <p:childTnLst>
                                    <p:set>
                                      <p:cBhvr>
                                        <p:cTn dur="1" fill="hold">
                                          <p:stCondLst>
                                            <p:cond delay="0"/>
                                          </p:stCondLst>
                                        </p:cTn>
                                        <p:tgtEl>
                                          <p:spTgt spid="2034"/>
                                        </p:tgtEl>
                                        <p:attrNameLst>
                                          <p:attrName>style.visibility</p:attrName>
                                        </p:attrNameLst>
                                      </p:cBhvr>
                                      <p:to>
                                        <p:strVal val="visible"/>
                                      </p:to>
                                    </p:set>
                                    <p:animEffect filter="fade" transition="in">
                                      <p:cBhvr>
                                        <p:cTn dur="1000"/>
                                        <p:tgtEl>
                                          <p:spTgt spid="203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028"/>
                                        </p:tgtEl>
                                        <p:attrNameLst>
                                          <p:attrName>style.visibility</p:attrName>
                                        </p:attrNameLst>
                                      </p:cBhvr>
                                      <p:to>
                                        <p:strVal val="visible"/>
                                      </p:to>
                                    </p:set>
                                    <p:animEffect filter="fade" transition="in">
                                      <p:cBhvr>
                                        <p:cTn dur="1000"/>
                                        <p:tgtEl>
                                          <p:spTgt spid="20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8" name="Shape 2038"/>
        <p:cNvGrpSpPr/>
        <p:nvPr/>
      </p:nvGrpSpPr>
      <p:grpSpPr>
        <a:xfrm>
          <a:off x="0" y="0"/>
          <a:ext cx="0" cy="0"/>
          <a:chOff x="0" y="0"/>
          <a:chExt cx="0" cy="0"/>
        </a:xfrm>
      </p:grpSpPr>
      <p:sp>
        <p:nvSpPr>
          <p:cNvPr id="2039" name="Google Shape;2039;p90"/>
          <p:cNvSpPr txBox="1"/>
          <p:nvPr>
            <p:ph type="title"/>
          </p:nvPr>
        </p:nvSpPr>
        <p:spPr>
          <a:xfrm>
            <a:off x="720000" y="407675"/>
            <a:ext cx="7704000" cy="6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아두이노 데이터 송신</a:t>
            </a:r>
            <a:endParaRPr/>
          </a:p>
        </p:txBody>
      </p:sp>
      <p:pic>
        <p:nvPicPr>
          <p:cNvPr id="2040" name="Google Shape;2040;p90"/>
          <p:cNvPicPr preferRelativeResize="0"/>
          <p:nvPr/>
        </p:nvPicPr>
        <p:blipFill>
          <a:blip r:embed="rId3">
            <a:alphaModFix/>
          </a:blip>
          <a:stretch>
            <a:fillRect/>
          </a:stretch>
        </p:blipFill>
        <p:spPr>
          <a:xfrm>
            <a:off x="5852250" y="1588450"/>
            <a:ext cx="2571750" cy="1619250"/>
          </a:xfrm>
          <a:prstGeom prst="rect">
            <a:avLst/>
          </a:prstGeom>
          <a:noFill/>
          <a:ln cap="flat" cmpd="sng" w="9525">
            <a:solidFill>
              <a:schemeClr val="dk1"/>
            </a:solidFill>
            <a:prstDash val="solid"/>
            <a:round/>
            <a:headEnd len="sm" w="sm" type="none"/>
            <a:tailEnd len="sm" w="sm" type="none"/>
          </a:ln>
        </p:spPr>
      </p:pic>
      <p:pic>
        <p:nvPicPr>
          <p:cNvPr id="2041" name="Google Shape;2041;p90"/>
          <p:cNvPicPr preferRelativeResize="0"/>
          <p:nvPr/>
        </p:nvPicPr>
        <p:blipFill>
          <a:blip r:embed="rId4">
            <a:alphaModFix/>
          </a:blip>
          <a:stretch>
            <a:fillRect/>
          </a:stretch>
        </p:blipFill>
        <p:spPr>
          <a:xfrm>
            <a:off x="720000" y="1588450"/>
            <a:ext cx="3676650" cy="2343150"/>
          </a:xfrm>
          <a:prstGeom prst="rect">
            <a:avLst/>
          </a:prstGeom>
          <a:noFill/>
          <a:ln cap="flat" cmpd="sng" w="9525">
            <a:solidFill>
              <a:schemeClr val="dk1"/>
            </a:solidFill>
            <a:prstDash val="solid"/>
            <a:round/>
            <a:headEnd len="sm" w="sm" type="none"/>
            <a:tailEnd len="sm" w="sm" type="none"/>
          </a:ln>
        </p:spPr>
      </p:pic>
      <p:grpSp>
        <p:nvGrpSpPr>
          <p:cNvPr id="2042" name="Google Shape;2042;p90"/>
          <p:cNvGrpSpPr/>
          <p:nvPr/>
        </p:nvGrpSpPr>
        <p:grpSpPr>
          <a:xfrm>
            <a:off x="1596550" y="1121950"/>
            <a:ext cx="6370925" cy="362413"/>
            <a:chOff x="1596550" y="1121950"/>
            <a:chExt cx="6370925" cy="362413"/>
          </a:xfrm>
        </p:grpSpPr>
        <p:sp>
          <p:nvSpPr>
            <p:cNvPr id="2043" name="Google Shape;2043;p90"/>
            <p:cNvSpPr txBox="1"/>
            <p:nvPr/>
          </p:nvSpPr>
          <p:spPr>
            <a:xfrm>
              <a:off x="1596550" y="1121963"/>
              <a:ext cx="17559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a:solidFill>
                    <a:schemeClr val="dk1"/>
                  </a:solidFill>
                  <a:latin typeface="Raleway"/>
                  <a:ea typeface="Raleway"/>
                  <a:cs typeface="Raleway"/>
                  <a:sym typeface="Raleway"/>
                </a:rPr>
                <a:t>정지,재개 명령 송신</a:t>
              </a:r>
              <a:endParaRPr b="1">
                <a:solidFill>
                  <a:schemeClr val="dk1"/>
                </a:solidFill>
                <a:latin typeface="Raleway"/>
                <a:ea typeface="Raleway"/>
                <a:cs typeface="Raleway"/>
                <a:sym typeface="Raleway"/>
              </a:endParaRPr>
            </a:p>
          </p:txBody>
        </p:sp>
        <p:sp>
          <p:nvSpPr>
            <p:cNvPr id="2044" name="Google Shape;2044;p90"/>
            <p:cNvSpPr txBox="1"/>
            <p:nvPr/>
          </p:nvSpPr>
          <p:spPr>
            <a:xfrm>
              <a:off x="6308775" y="1121950"/>
              <a:ext cx="16587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a:solidFill>
                    <a:schemeClr val="dk1"/>
                  </a:solidFill>
                  <a:latin typeface="Raleway"/>
                  <a:ea typeface="Raleway"/>
                  <a:cs typeface="Raleway"/>
                  <a:sym typeface="Raleway"/>
                </a:rPr>
                <a:t>검사 데이터 송신</a:t>
              </a:r>
              <a:endParaRPr b="1">
                <a:solidFill>
                  <a:schemeClr val="dk1"/>
                </a:solidFill>
                <a:latin typeface="Raleway"/>
                <a:ea typeface="Raleway"/>
                <a:cs typeface="Raleway"/>
                <a:sym typeface="Raleway"/>
              </a:endParaRPr>
            </a:p>
          </p:txBody>
        </p:sp>
      </p:grpSp>
      <p:grpSp>
        <p:nvGrpSpPr>
          <p:cNvPr id="2045" name="Google Shape;2045;p90"/>
          <p:cNvGrpSpPr/>
          <p:nvPr/>
        </p:nvGrpSpPr>
        <p:grpSpPr>
          <a:xfrm>
            <a:off x="1596550" y="1121950"/>
            <a:ext cx="6778925" cy="362400"/>
            <a:chOff x="1645150" y="1418900"/>
            <a:chExt cx="6778925" cy="362400"/>
          </a:xfrm>
        </p:grpSpPr>
        <p:sp>
          <p:nvSpPr>
            <p:cNvPr id="2046" name="Google Shape;2046;p90"/>
            <p:cNvSpPr txBox="1"/>
            <p:nvPr/>
          </p:nvSpPr>
          <p:spPr>
            <a:xfrm>
              <a:off x="5852175" y="1418900"/>
              <a:ext cx="25719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a:solidFill>
                    <a:schemeClr val="dk1"/>
                  </a:solidFill>
                  <a:latin typeface="Raleway"/>
                  <a:ea typeface="Raleway"/>
                  <a:cs typeface="Raleway"/>
                  <a:sym typeface="Raleway"/>
                </a:rPr>
                <a:t>$식별자,공정명,LotId,</a:t>
              </a:r>
              <a:r>
                <a:rPr b="1" lang="ko">
                  <a:solidFill>
                    <a:srgbClr val="E76A28"/>
                  </a:solidFill>
                  <a:latin typeface="Raleway"/>
                  <a:ea typeface="Raleway"/>
                  <a:cs typeface="Raleway"/>
                  <a:sym typeface="Raleway"/>
                </a:rPr>
                <a:t>검사값</a:t>
              </a:r>
              <a:endParaRPr b="1">
                <a:solidFill>
                  <a:srgbClr val="E76A28"/>
                </a:solidFill>
                <a:latin typeface="Raleway"/>
                <a:ea typeface="Raleway"/>
                <a:cs typeface="Raleway"/>
                <a:sym typeface="Raleway"/>
              </a:endParaRPr>
            </a:p>
          </p:txBody>
        </p:sp>
        <p:sp>
          <p:nvSpPr>
            <p:cNvPr id="2047" name="Google Shape;2047;p90"/>
            <p:cNvSpPr txBox="1"/>
            <p:nvPr/>
          </p:nvSpPr>
          <p:spPr>
            <a:xfrm>
              <a:off x="1645150" y="1418900"/>
              <a:ext cx="19767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a:solidFill>
                    <a:schemeClr val="dk1"/>
                  </a:solidFill>
                  <a:latin typeface="Raleway"/>
                  <a:ea typeface="Raleway"/>
                  <a:cs typeface="Raleway"/>
                  <a:sym typeface="Raleway"/>
                </a:rPr>
                <a:t>$식별자,공정명,LotId</a:t>
              </a:r>
              <a:endParaRPr b="1">
                <a:solidFill>
                  <a:schemeClr val="dk1"/>
                </a:solidFill>
                <a:latin typeface="Raleway"/>
                <a:ea typeface="Raleway"/>
                <a:cs typeface="Raleway"/>
                <a:sym typeface="Raleway"/>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1">
                                  <p:stCondLst>
                                    <p:cond delay="0"/>
                                  </p:stCondLst>
                                  <p:childTnLst>
                                    <p:anim calcmode="lin" valueType="num">
                                      <p:cBhvr additive="base">
                                        <p:cTn dur="1000"/>
                                        <p:tgtEl>
                                          <p:spTgt spid="2042"/>
                                        </p:tgtEl>
                                        <p:attrNameLst>
                                          <p:attrName>ppt_y</p:attrName>
                                        </p:attrNameLst>
                                      </p:cBhvr>
                                      <p:tavLst>
                                        <p:tav fmla="" tm="0">
                                          <p:val>
                                            <p:strVal val="#ppt_y"/>
                                          </p:val>
                                        </p:tav>
                                        <p:tav fmla="" tm="100000">
                                          <p:val>
                                            <p:strVal val="#ppt_y-1"/>
                                          </p:val>
                                        </p:tav>
                                      </p:tavLst>
                                    </p:anim>
                                    <p:set>
                                      <p:cBhvr>
                                        <p:cTn dur="1" fill="hold">
                                          <p:stCondLst>
                                            <p:cond delay="1000"/>
                                          </p:stCondLst>
                                        </p:cTn>
                                        <p:tgtEl>
                                          <p:spTgt spid="204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045"/>
                                        </p:tgtEl>
                                        <p:attrNameLst>
                                          <p:attrName>style.visibility</p:attrName>
                                        </p:attrNameLst>
                                      </p:cBhvr>
                                      <p:to>
                                        <p:strVal val="visible"/>
                                      </p:to>
                                    </p:set>
                                    <p:animEffect filter="fade" transition="in">
                                      <p:cBhvr>
                                        <p:cTn dur="1000"/>
                                        <p:tgtEl>
                                          <p:spTgt spid="20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1" name="Shape 2051"/>
        <p:cNvGrpSpPr/>
        <p:nvPr/>
      </p:nvGrpSpPr>
      <p:grpSpPr>
        <a:xfrm>
          <a:off x="0" y="0"/>
          <a:ext cx="0" cy="0"/>
          <a:chOff x="0" y="0"/>
          <a:chExt cx="0" cy="0"/>
        </a:xfrm>
      </p:grpSpPr>
      <p:sp>
        <p:nvSpPr>
          <p:cNvPr id="2052" name="Google Shape;2052;p91"/>
          <p:cNvSpPr txBox="1"/>
          <p:nvPr>
            <p:ph type="title"/>
          </p:nvPr>
        </p:nvSpPr>
        <p:spPr>
          <a:xfrm>
            <a:off x="720000" y="407675"/>
            <a:ext cx="7704000" cy="6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윈폼 정지/재개 데이터 수신</a:t>
            </a:r>
            <a:endParaRPr/>
          </a:p>
        </p:txBody>
      </p:sp>
      <p:pic>
        <p:nvPicPr>
          <p:cNvPr id="2053" name="Google Shape;2053;p91"/>
          <p:cNvPicPr preferRelativeResize="0"/>
          <p:nvPr/>
        </p:nvPicPr>
        <p:blipFill>
          <a:blip r:embed="rId3">
            <a:alphaModFix/>
          </a:blip>
          <a:stretch>
            <a:fillRect/>
          </a:stretch>
        </p:blipFill>
        <p:spPr>
          <a:xfrm>
            <a:off x="5103475" y="1218649"/>
            <a:ext cx="3320525" cy="2116175"/>
          </a:xfrm>
          <a:prstGeom prst="rect">
            <a:avLst/>
          </a:prstGeom>
          <a:noFill/>
          <a:ln cap="flat" cmpd="sng" w="9525">
            <a:solidFill>
              <a:schemeClr val="dk1"/>
            </a:solidFill>
            <a:prstDash val="solid"/>
            <a:round/>
            <a:headEnd len="sm" w="sm" type="none"/>
            <a:tailEnd len="sm" w="sm" type="none"/>
          </a:ln>
        </p:spPr>
      </p:pic>
      <p:grpSp>
        <p:nvGrpSpPr>
          <p:cNvPr id="2054" name="Google Shape;2054;p91"/>
          <p:cNvGrpSpPr/>
          <p:nvPr/>
        </p:nvGrpSpPr>
        <p:grpSpPr>
          <a:xfrm>
            <a:off x="5103463" y="2030900"/>
            <a:ext cx="3248400" cy="1619625"/>
            <a:chOff x="5103463" y="2030900"/>
            <a:chExt cx="3248400" cy="1619625"/>
          </a:xfrm>
        </p:grpSpPr>
        <p:sp>
          <p:nvSpPr>
            <p:cNvPr id="2055" name="Google Shape;2055;p91"/>
            <p:cNvSpPr txBox="1"/>
            <p:nvPr/>
          </p:nvSpPr>
          <p:spPr>
            <a:xfrm>
              <a:off x="5307650" y="2030900"/>
              <a:ext cx="2719500" cy="287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ko">
                  <a:solidFill>
                    <a:schemeClr val="dk1"/>
                  </a:solidFill>
                  <a:latin typeface="Source Code Pro"/>
                  <a:ea typeface="Source Code Pro"/>
                  <a:cs typeface="Source Code Pro"/>
                  <a:sym typeface="Source Code Pro"/>
                </a:rPr>
                <a:t>$Stop,process,lotid</a:t>
              </a:r>
              <a:endParaRPr b="1">
                <a:solidFill>
                  <a:schemeClr val="dk1"/>
                </a:solidFill>
                <a:latin typeface="Source Code Pro"/>
                <a:ea typeface="Source Code Pro"/>
                <a:cs typeface="Source Code Pro"/>
                <a:sym typeface="Source Code Pro"/>
              </a:endParaRPr>
            </a:p>
          </p:txBody>
        </p:sp>
        <p:sp>
          <p:nvSpPr>
            <p:cNvPr id="2056" name="Google Shape;2056;p91"/>
            <p:cNvSpPr txBox="1"/>
            <p:nvPr/>
          </p:nvSpPr>
          <p:spPr>
            <a:xfrm>
              <a:off x="5103463" y="3331325"/>
              <a:ext cx="3248400" cy="319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ko">
                  <a:solidFill>
                    <a:schemeClr val="dk1"/>
                  </a:solidFill>
                  <a:latin typeface="Source Code Pro"/>
                  <a:ea typeface="Source Code Pro"/>
                  <a:cs typeface="Source Code Pro"/>
                  <a:sym typeface="Source Code Pro"/>
                </a:rPr>
                <a:t>$Continue,process,lotid</a:t>
              </a:r>
              <a:endParaRPr b="1">
                <a:solidFill>
                  <a:schemeClr val="dk1"/>
                </a:solidFill>
                <a:latin typeface="Source Code Pro"/>
                <a:ea typeface="Source Code Pro"/>
                <a:cs typeface="Source Code Pro"/>
                <a:sym typeface="Source Code Pro"/>
              </a:endParaRPr>
            </a:p>
          </p:txBody>
        </p:sp>
      </p:grpSp>
      <p:pic>
        <p:nvPicPr>
          <p:cNvPr id="2057" name="Google Shape;2057;p91"/>
          <p:cNvPicPr preferRelativeResize="0"/>
          <p:nvPr/>
        </p:nvPicPr>
        <p:blipFill>
          <a:blip r:embed="rId4">
            <a:alphaModFix/>
          </a:blip>
          <a:stretch>
            <a:fillRect/>
          </a:stretch>
        </p:blipFill>
        <p:spPr>
          <a:xfrm>
            <a:off x="720000" y="1705600"/>
            <a:ext cx="3905250" cy="1504950"/>
          </a:xfrm>
          <a:prstGeom prst="rect">
            <a:avLst/>
          </a:prstGeom>
          <a:noFill/>
          <a:ln cap="flat" cmpd="sng" w="9525">
            <a:solidFill>
              <a:schemeClr val="dk1"/>
            </a:solidFill>
            <a:prstDash val="solid"/>
            <a:round/>
            <a:headEnd len="sm" w="sm" type="none"/>
            <a:tailEnd len="sm" w="sm" type="none"/>
          </a:ln>
        </p:spPr>
      </p:pic>
      <p:grpSp>
        <p:nvGrpSpPr>
          <p:cNvPr id="2058" name="Google Shape;2058;p91"/>
          <p:cNvGrpSpPr/>
          <p:nvPr/>
        </p:nvGrpSpPr>
        <p:grpSpPr>
          <a:xfrm>
            <a:off x="783700" y="1218650"/>
            <a:ext cx="3320400" cy="1467300"/>
            <a:chOff x="783700" y="1218650"/>
            <a:chExt cx="3320400" cy="1467300"/>
          </a:xfrm>
        </p:grpSpPr>
        <p:sp>
          <p:nvSpPr>
            <p:cNvPr id="2059" name="Google Shape;2059;p91"/>
            <p:cNvSpPr txBox="1"/>
            <p:nvPr/>
          </p:nvSpPr>
          <p:spPr>
            <a:xfrm>
              <a:off x="783700" y="1218650"/>
              <a:ext cx="3320400" cy="37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a:solidFill>
                    <a:schemeClr val="dk1"/>
                  </a:solidFill>
                  <a:latin typeface="Raleway"/>
                  <a:ea typeface="Raleway"/>
                  <a:cs typeface="Raleway"/>
                  <a:sym typeface="Raleway"/>
                </a:rPr>
                <a:t>식별자로 구분</a:t>
              </a:r>
              <a:endParaRPr b="1">
                <a:solidFill>
                  <a:schemeClr val="dk1"/>
                </a:solidFill>
                <a:latin typeface="Raleway"/>
                <a:ea typeface="Raleway"/>
                <a:cs typeface="Raleway"/>
                <a:sym typeface="Raleway"/>
              </a:endParaRPr>
            </a:p>
          </p:txBody>
        </p:sp>
        <p:grpSp>
          <p:nvGrpSpPr>
            <p:cNvPr id="2060" name="Google Shape;2060;p91"/>
            <p:cNvGrpSpPr/>
            <p:nvPr/>
          </p:nvGrpSpPr>
          <p:grpSpPr>
            <a:xfrm>
              <a:off x="1193900" y="1719575"/>
              <a:ext cx="1027750" cy="966375"/>
              <a:chOff x="1193900" y="1719575"/>
              <a:chExt cx="1027750" cy="966375"/>
            </a:xfrm>
          </p:grpSpPr>
          <p:sp>
            <p:nvSpPr>
              <p:cNvPr id="2061" name="Google Shape;2061;p91"/>
              <p:cNvSpPr/>
              <p:nvPr/>
            </p:nvSpPr>
            <p:spPr>
              <a:xfrm>
                <a:off x="1193900" y="1719575"/>
                <a:ext cx="830100" cy="251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2062" name="Google Shape;2062;p91"/>
              <p:cNvSpPr/>
              <p:nvPr/>
            </p:nvSpPr>
            <p:spPr>
              <a:xfrm>
                <a:off x="1323450" y="2480450"/>
                <a:ext cx="898200" cy="205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4"/>
                                        </p:tgtEl>
                                        <p:attrNameLst>
                                          <p:attrName>style.visibility</p:attrName>
                                        </p:attrNameLst>
                                      </p:cBhvr>
                                      <p:to>
                                        <p:strVal val="visible"/>
                                      </p:to>
                                    </p:set>
                                    <p:animEffect filter="fade" transition="in">
                                      <p:cBhvr>
                                        <p:cTn dur="1000"/>
                                        <p:tgtEl>
                                          <p:spTgt spid="2054"/>
                                        </p:tgtEl>
                                      </p:cBhvr>
                                    </p:animEffec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20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6" name="Shape 2066"/>
        <p:cNvGrpSpPr/>
        <p:nvPr/>
      </p:nvGrpSpPr>
      <p:grpSpPr>
        <a:xfrm>
          <a:off x="0" y="0"/>
          <a:ext cx="0" cy="0"/>
          <a:chOff x="0" y="0"/>
          <a:chExt cx="0" cy="0"/>
        </a:xfrm>
      </p:grpSpPr>
      <p:sp>
        <p:nvSpPr>
          <p:cNvPr id="2067" name="Google Shape;2067;p92"/>
          <p:cNvSpPr txBox="1"/>
          <p:nvPr>
            <p:ph type="title"/>
          </p:nvPr>
        </p:nvSpPr>
        <p:spPr>
          <a:xfrm>
            <a:off x="720000" y="407675"/>
            <a:ext cx="7704000" cy="6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윈폼 정지/재개 데이터 수신</a:t>
            </a:r>
            <a:endParaRPr/>
          </a:p>
        </p:txBody>
      </p:sp>
      <p:pic>
        <p:nvPicPr>
          <p:cNvPr id="2068" name="Google Shape;2068;p92"/>
          <p:cNvPicPr preferRelativeResize="0"/>
          <p:nvPr/>
        </p:nvPicPr>
        <p:blipFill>
          <a:blip r:embed="rId3">
            <a:alphaModFix/>
          </a:blip>
          <a:stretch>
            <a:fillRect/>
          </a:stretch>
        </p:blipFill>
        <p:spPr>
          <a:xfrm>
            <a:off x="720000" y="1218650"/>
            <a:ext cx="5595250" cy="3570900"/>
          </a:xfrm>
          <a:prstGeom prst="rect">
            <a:avLst/>
          </a:prstGeom>
          <a:noFill/>
          <a:ln cap="flat" cmpd="sng" w="9525">
            <a:solidFill>
              <a:schemeClr val="dk1"/>
            </a:solidFill>
            <a:prstDash val="solid"/>
            <a:round/>
            <a:headEnd len="sm" w="sm" type="none"/>
            <a:tailEnd len="sm" w="sm" type="none"/>
          </a:ln>
        </p:spPr>
      </p:pic>
      <p:grpSp>
        <p:nvGrpSpPr>
          <p:cNvPr id="2069" name="Google Shape;2069;p92"/>
          <p:cNvGrpSpPr/>
          <p:nvPr/>
        </p:nvGrpSpPr>
        <p:grpSpPr>
          <a:xfrm>
            <a:off x="1391725" y="1445625"/>
            <a:ext cx="7693150" cy="2341700"/>
            <a:chOff x="1391725" y="1445625"/>
            <a:chExt cx="7693150" cy="2341700"/>
          </a:xfrm>
        </p:grpSpPr>
        <p:grpSp>
          <p:nvGrpSpPr>
            <p:cNvPr id="2070" name="Google Shape;2070;p92"/>
            <p:cNvGrpSpPr/>
            <p:nvPr/>
          </p:nvGrpSpPr>
          <p:grpSpPr>
            <a:xfrm>
              <a:off x="1391725" y="1704325"/>
              <a:ext cx="3378900" cy="2083000"/>
              <a:chOff x="1391725" y="1704325"/>
              <a:chExt cx="3378900" cy="2083000"/>
            </a:xfrm>
          </p:grpSpPr>
          <p:sp>
            <p:nvSpPr>
              <p:cNvPr id="2071" name="Google Shape;2071;p92"/>
              <p:cNvSpPr/>
              <p:nvPr/>
            </p:nvSpPr>
            <p:spPr>
              <a:xfrm>
                <a:off x="1391725" y="1704325"/>
                <a:ext cx="3378900" cy="136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2072" name="Google Shape;2072;p92"/>
              <p:cNvSpPr/>
              <p:nvPr/>
            </p:nvSpPr>
            <p:spPr>
              <a:xfrm>
                <a:off x="1391725" y="3650525"/>
                <a:ext cx="3378900" cy="136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grpSp>
        <p:sp>
          <p:nvSpPr>
            <p:cNvPr id="2073" name="Google Shape;2073;p92"/>
            <p:cNvSpPr txBox="1"/>
            <p:nvPr/>
          </p:nvSpPr>
          <p:spPr>
            <a:xfrm>
              <a:off x="5120675" y="1445625"/>
              <a:ext cx="3964200" cy="6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900">
                  <a:solidFill>
                    <a:schemeClr val="dk1"/>
                  </a:solidFill>
                  <a:latin typeface="Raleway"/>
                  <a:ea typeface="Raleway"/>
                  <a:cs typeface="Raleway"/>
                  <a:sym typeface="Raleway"/>
                </a:rPr>
                <a:t>공정의 상태 데이터 베이스에 저장</a:t>
              </a:r>
              <a:endParaRPr b="1" sz="1900">
                <a:solidFill>
                  <a:schemeClr val="dk1"/>
                </a:solidFill>
                <a:latin typeface="Raleway"/>
                <a:ea typeface="Raleway"/>
                <a:cs typeface="Raleway"/>
                <a:sym typeface="Raleway"/>
              </a:endParaRPr>
            </a:p>
            <a:p>
              <a:pPr indent="0" lvl="0" marL="0" rtl="0" algn="l">
                <a:spcBef>
                  <a:spcPts val="0"/>
                </a:spcBef>
                <a:spcAft>
                  <a:spcPts val="0"/>
                </a:spcAft>
                <a:buNone/>
              </a:pPr>
              <a:r>
                <a:rPr b="1" lang="ko" sz="1900">
                  <a:solidFill>
                    <a:schemeClr val="dk1"/>
                  </a:solidFill>
                  <a:latin typeface="Raleway"/>
                  <a:ea typeface="Raleway"/>
                  <a:cs typeface="Raleway"/>
                  <a:sym typeface="Raleway"/>
                </a:rPr>
                <a:t>정지 or 진행중</a:t>
              </a:r>
              <a:endParaRPr b="1" sz="1900">
                <a:solidFill>
                  <a:schemeClr val="dk1"/>
                </a:solidFill>
                <a:latin typeface="Raleway"/>
                <a:ea typeface="Raleway"/>
                <a:cs typeface="Raleway"/>
                <a:sym typeface="Raleway"/>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7" name="Shape 2077"/>
        <p:cNvGrpSpPr/>
        <p:nvPr/>
      </p:nvGrpSpPr>
      <p:grpSpPr>
        <a:xfrm>
          <a:off x="0" y="0"/>
          <a:ext cx="0" cy="0"/>
          <a:chOff x="0" y="0"/>
          <a:chExt cx="0" cy="0"/>
        </a:xfrm>
      </p:grpSpPr>
      <p:sp>
        <p:nvSpPr>
          <p:cNvPr id="2078" name="Google Shape;2078;p93"/>
          <p:cNvSpPr txBox="1"/>
          <p:nvPr>
            <p:ph type="title"/>
          </p:nvPr>
        </p:nvSpPr>
        <p:spPr>
          <a:xfrm>
            <a:off x="720000" y="407675"/>
            <a:ext cx="7704000" cy="6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공정 상태 확인 및 변경</a:t>
            </a:r>
            <a:endParaRPr/>
          </a:p>
        </p:txBody>
      </p:sp>
      <p:pic>
        <p:nvPicPr>
          <p:cNvPr id="2079" name="Google Shape;2079;p93"/>
          <p:cNvPicPr preferRelativeResize="0"/>
          <p:nvPr/>
        </p:nvPicPr>
        <p:blipFill>
          <a:blip r:embed="rId3">
            <a:alphaModFix/>
          </a:blip>
          <a:stretch>
            <a:fillRect/>
          </a:stretch>
        </p:blipFill>
        <p:spPr>
          <a:xfrm>
            <a:off x="776325" y="1268975"/>
            <a:ext cx="3705376" cy="2010400"/>
          </a:xfrm>
          <a:prstGeom prst="rect">
            <a:avLst/>
          </a:prstGeom>
          <a:noFill/>
          <a:ln cap="flat" cmpd="sng" w="9525">
            <a:solidFill>
              <a:schemeClr val="dk1"/>
            </a:solidFill>
            <a:prstDash val="solid"/>
            <a:round/>
            <a:headEnd len="sm" w="sm" type="none"/>
            <a:tailEnd len="sm" w="sm" type="none"/>
          </a:ln>
        </p:spPr>
      </p:pic>
      <p:pic>
        <p:nvPicPr>
          <p:cNvPr id="2080" name="Google Shape;2080;p93"/>
          <p:cNvPicPr preferRelativeResize="0"/>
          <p:nvPr/>
        </p:nvPicPr>
        <p:blipFill>
          <a:blip r:embed="rId4">
            <a:alphaModFix/>
          </a:blip>
          <a:stretch>
            <a:fillRect/>
          </a:stretch>
        </p:blipFill>
        <p:spPr>
          <a:xfrm>
            <a:off x="4617650" y="1268975"/>
            <a:ext cx="3705374" cy="2010400"/>
          </a:xfrm>
          <a:prstGeom prst="rect">
            <a:avLst/>
          </a:prstGeom>
          <a:noFill/>
          <a:ln cap="flat" cmpd="sng" w="9525">
            <a:solidFill>
              <a:schemeClr val="dk1"/>
            </a:solidFill>
            <a:prstDash val="solid"/>
            <a:round/>
            <a:headEnd len="sm" w="sm" type="none"/>
            <a:tailEnd len="sm" w="sm" type="none"/>
          </a:ln>
        </p:spPr>
      </p:pic>
      <p:grpSp>
        <p:nvGrpSpPr>
          <p:cNvPr id="2081" name="Google Shape;2081;p93"/>
          <p:cNvGrpSpPr/>
          <p:nvPr/>
        </p:nvGrpSpPr>
        <p:grpSpPr>
          <a:xfrm>
            <a:off x="2719271" y="3532087"/>
            <a:ext cx="3678244" cy="1194809"/>
            <a:chOff x="2719271" y="3532087"/>
            <a:chExt cx="3678244" cy="1194809"/>
          </a:xfrm>
        </p:grpSpPr>
        <p:grpSp>
          <p:nvGrpSpPr>
            <p:cNvPr id="2082" name="Google Shape;2082;p93"/>
            <p:cNvGrpSpPr/>
            <p:nvPr/>
          </p:nvGrpSpPr>
          <p:grpSpPr>
            <a:xfrm>
              <a:off x="5104420" y="3552759"/>
              <a:ext cx="1293095" cy="1174138"/>
              <a:chOff x="5634783" y="1596715"/>
              <a:chExt cx="370930" cy="370549"/>
            </a:xfrm>
          </p:grpSpPr>
          <p:sp>
            <p:nvSpPr>
              <p:cNvPr id="2083" name="Google Shape;2083;p93"/>
              <p:cNvSpPr/>
              <p:nvPr/>
            </p:nvSpPr>
            <p:spPr>
              <a:xfrm>
                <a:off x="5634783" y="1596715"/>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dk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93"/>
              <p:cNvSpPr/>
              <p:nvPr/>
            </p:nvSpPr>
            <p:spPr>
              <a:xfrm>
                <a:off x="5729699" y="1674229"/>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dk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93"/>
              <p:cNvSpPr/>
              <p:nvPr/>
            </p:nvSpPr>
            <p:spPr>
              <a:xfrm>
                <a:off x="5711916" y="1714684"/>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dk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93"/>
              <p:cNvSpPr/>
              <p:nvPr/>
            </p:nvSpPr>
            <p:spPr>
              <a:xfrm>
                <a:off x="5814389" y="1775940"/>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dk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93"/>
              <p:cNvSpPr/>
              <p:nvPr/>
            </p:nvSpPr>
            <p:spPr>
              <a:xfrm>
                <a:off x="5876375" y="1839450"/>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dk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93"/>
              <p:cNvSpPr/>
              <p:nvPr/>
            </p:nvSpPr>
            <p:spPr>
              <a:xfrm>
                <a:off x="5742179" y="1704459"/>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dk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9" name="Google Shape;2089;p93"/>
            <p:cNvGrpSpPr/>
            <p:nvPr/>
          </p:nvGrpSpPr>
          <p:grpSpPr>
            <a:xfrm>
              <a:off x="2719271" y="3532087"/>
              <a:ext cx="1316683" cy="1174126"/>
              <a:chOff x="1958520" y="2302574"/>
              <a:chExt cx="359213" cy="327807"/>
            </a:xfrm>
          </p:grpSpPr>
          <p:sp>
            <p:nvSpPr>
              <p:cNvPr id="2090" name="Google Shape;2090;p93"/>
              <p:cNvSpPr/>
              <p:nvPr/>
            </p:nvSpPr>
            <p:spPr>
              <a:xfrm>
                <a:off x="1958520" y="2302574"/>
                <a:ext cx="359213" cy="327807"/>
              </a:xfrm>
              <a:custGeom>
                <a:rect b="b" l="l" r="r" t="t"/>
                <a:pathLst>
                  <a:path extrusionOk="0" h="10323" w="11312">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chemeClr val="dk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93"/>
              <p:cNvSpPr/>
              <p:nvPr/>
            </p:nvSpPr>
            <p:spPr>
              <a:xfrm>
                <a:off x="1986877" y="2331313"/>
                <a:ext cx="302117" cy="184909"/>
              </a:xfrm>
              <a:custGeom>
                <a:rect b="b" l="l" r="r" t="t"/>
                <a:pathLst>
                  <a:path extrusionOk="0" h="5823" w="9514">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chemeClr val="dk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93"/>
              <p:cNvSpPr/>
              <p:nvPr/>
            </p:nvSpPr>
            <p:spPr>
              <a:xfrm>
                <a:off x="2131521" y="2526701"/>
                <a:ext cx="11908" cy="10638"/>
              </a:xfrm>
              <a:custGeom>
                <a:rect b="b" l="l" r="r" t="t"/>
                <a:pathLst>
                  <a:path extrusionOk="0" h="335" w="375">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chemeClr val="dk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3" name="Google Shape;2093;p93"/>
            <p:cNvGrpSpPr/>
            <p:nvPr/>
          </p:nvGrpSpPr>
          <p:grpSpPr>
            <a:xfrm>
              <a:off x="4251738" y="3876820"/>
              <a:ext cx="659321" cy="308126"/>
              <a:chOff x="5659396" y="2470275"/>
              <a:chExt cx="874779" cy="413425"/>
            </a:xfrm>
          </p:grpSpPr>
          <p:cxnSp>
            <p:nvCxnSpPr>
              <p:cNvPr id="2094" name="Google Shape;2094;p93"/>
              <p:cNvCxnSpPr/>
              <p:nvPr/>
            </p:nvCxnSpPr>
            <p:spPr>
              <a:xfrm flipH="1">
                <a:off x="5659396" y="2470275"/>
                <a:ext cx="758400" cy="3900"/>
              </a:xfrm>
              <a:prstGeom prst="straightConnector1">
                <a:avLst/>
              </a:prstGeom>
              <a:noFill/>
              <a:ln cap="flat" cmpd="sng" w="38100">
                <a:solidFill>
                  <a:schemeClr val="dk1"/>
                </a:solidFill>
                <a:prstDash val="solid"/>
                <a:round/>
                <a:headEnd len="med" w="med" type="none"/>
                <a:tailEnd len="med" w="med" type="triangle"/>
              </a:ln>
            </p:spPr>
          </p:cxnSp>
          <p:cxnSp>
            <p:nvCxnSpPr>
              <p:cNvPr id="2095" name="Google Shape;2095;p93"/>
              <p:cNvCxnSpPr/>
              <p:nvPr/>
            </p:nvCxnSpPr>
            <p:spPr>
              <a:xfrm>
                <a:off x="5721775" y="2883700"/>
                <a:ext cx="812400" cy="0"/>
              </a:xfrm>
              <a:prstGeom prst="straightConnector1">
                <a:avLst/>
              </a:prstGeom>
              <a:noFill/>
              <a:ln cap="flat" cmpd="sng" w="38100">
                <a:solidFill>
                  <a:schemeClr val="dk1"/>
                </a:solidFill>
                <a:prstDash val="solid"/>
                <a:round/>
                <a:headEnd len="med" w="med" type="none"/>
                <a:tailEnd len="med" w="med" type="triangle"/>
              </a:ln>
            </p:spPr>
          </p:cxnSp>
        </p:grpSp>
      </p:grpSp>
      <p:grpSp>
        <p:nvGrpSpPr>
          <p:cNvPr id="2096" name="Google Shape;2096;p93"/>
          <p:cNvGrpSpPr/>
          <p:nvPr/>
        </p:nvGrpSpPr>
        <p:grpSpPr>
          <a:xfrm>
            <a:off x="1338450" y="1711975"/>
            <a:ext cx="4094300" cy="136800"/>
            <a:chOff x="1338450" y="1711975"/>
            <a:chExt cx="4094300" cy="136800"/>
          </a:xfrm>
        </p:grpSpPr>
        <p:sp>
          <p:nvSpPr>
            <p:cNvPr id="2097" name="Google Shape;2097;p93"/>
            <p:cNvSpPr/>
            <p:nvPr/>
          </p:nvSpPr>
          <p:spPr>
            <a:xfrm>
              <a:off x="1338450" y="1711975"/>
              <a:ext cx="312600" cy="136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2098" name="Google Shape;2098;p93"/>
            <p:cNvSpPr/>
            <p:nvPr/>
          </p:nvSpPr>
          <p:spPr>
            <a:xfrm>
              <a:off x="5158250" y="1711975"/>
              <a:ext cx="274500" cy="136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grpSp>
      <p:grpSp>
        <p:nvGrpSpPr>
          <p:cNvPr id="2099" name="Google Shape;2099;p93"/>
          <p:cNvGrpSpPr/>
          <p:nvPr/>
        </p:nvGrpSpPr>
        <p:grpSpPr>
          <a:xfrm>
            <a:off x="1810850" y="2442400"/>
            <a:ext cx="2632500" cy="776075"/>
            <a:chOff x="1810850" y="2442400"/>
            <a:chExt cx="2632500" cy="776075"/>
          </a:xfrm>
        </p:grpSpPr>
        <p:sp>
          <p:nvSpPr>
            <p:cNvPr id="2100" name="Google Shape;2100;p93"/>
            <p:cNvSpPr/>
            <p:nvPr/>
          </p:nvSpPr>
          <p:spPr>
            <a:xfrm>
              <a:off x="2921750" y="2944575"/>
              <a:ext cx="1521600" cy="273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2101" name="Google Shape;2101;p93"/>
            <p:cNvSpPr txBox="1"/>
            <p:nvPr/>
          </p:nvSpPr>
          <p:spPr>
            <a:xfrm>
              <a:off x="1810850" y="2442400"/>
              <a:ext cx="2632500" cy="41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a:solidFill>
                    <a:schemeClr val="dk1"/>
                  </a:solidFill>
                  <a:latin typeface="Raleway"/>
                  <a:ea typeface="Raleway"/>
                  <a:cs typeface="Raleway"/>
                  <a:sym typeface="Raleway"/>
                </a:rPr>
                <a:t>윈폼에서도 아두이노 제어 가능</a:t>
              </a:r>
              <a:endParaRPr b="1">
                <a:solidFill>
                  <a:schemeClr val="dk1"/>
                </a:solidFill>
                <a:latin typeface="Raleway"/>
                <a:ea typeface="Raleway"/>
                <a:cs typeface="Raleway"/>
                <a:sym typeface="Raleway"/>
              </a:endParaRPr>
            </a:p>
          </p:txBody>
        </p:sp>
      </p:grpSp>
      <p:pic>
        <p:nvPicPr>
          <p:cNvPr id="2102" name="Google Shape;2102;p93"/>
          <p:cNvPicPr preferRelativeResize="0"/>
          <p:nvPr/>
        </p:nvPicPr>
        <p:blipFill>
          <a:blip r:embed="rId5">
            <a:alphaModFix/>
          </a:blip>
          <a:stretch>
            <a:fillRect/>
          </a:stretch>
        </p:blipFill>
        <p:spPr>
          <a:xfrm>
            <a:off x="4617649" y="1269825"/>
            <a:ext cx="4094300" cy="2010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6"/>
                                        </p:tgtEl>
                                        <p:attrNameLst>
                                          <p:attrName>style.visibility</p:attrName>
                                        </p:attrNameLst>
                                      </p:cBhvr>
                                      <p:to>
                                        <p:strVal val="visible"/>
                                      </p:to>
                                    </p:set>
                                    <p:animEffect filter="fade" transition="in">
                                      <p:cBhvr>
                                        <p:cTn dur="1"/>
                                        <p:tgtEl>
                                          <p:spTgt spid="20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9"/>
                                        </p:tgtEl>
                                        <p:attrNameLst>
                                          <p:attrName>style.visibility</p:attrName>
                                        </p:attrNameLst>
                                      </p:cBhvr>
                                      <p:to>
                                        <p:strVal val="visible"/>
                                      </p:to>
                                    </p:set>
                                    <p:animEffect filter="fade" transition="in">
                                      <p:cBhvr>
                                        <p:cTn dur="1"/>
                                        <p:tgtEl>
                                          <p:spTgt spid="2099"/>
                                        </p:tgtEl>
                                      </p:cBhvr>
                                    </p:animEffect>
                                  </p:childTnLst>
                                </p:cTn>
                              </p:par>
                            </p:childTnLst>
                          </p:cTn>
                        </p:par>
                        <p:par>
                          <p:cTn fill="hold">
                            <p:stCondLst>
                              <p:cond delay="0"/>
                            </p:stCondLst>
                            <p:childTnLst>
                              <p:par>
                                <p:cTn fill="hold" nodeType="afterEffect" presetClass="exit" presetID="1" presetSubtype="0">
                                  <p:stCondLst>
                                    <p:cond delay="0"/>
                                  </p:stCondLst>
                                  <p:childTnLst>
                                    <p:set>
                                      <p:cBhvr>
                                        <p:cTn dur="1" fill="hold">
                                          <p:stCondLst>
                                            <p:cond delay="0"/>
                                          </p:stCondLst>
                                        </p:cTn>
                                        <p:tgtEl>
                                          <p:spTgt spid="2080"/>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081"/>
                                        </p:tgtEl>
                                        <p:attrNameLst>
                                          <p:attrName>style.visibility</p:attrName>
                                        </p:attrNameLst>
                                      </p:cBhvr>
                                      <p:to>
                                        <p:strVal val="visible"/>
                                      </p:to>
                                    </p:set>
                                    <p:animEffect filter="fade" transition="in">
                                      <p:cBhvr>
                                        <p:cTn dur="1000"/>
                                        <p:tgtEl>
                                          <p:spTgt spid="2081"/>
                                        </p:tgtEl>
                                      </p:cBhvr>
                                    </p:animEffect>
                                  </p:childTnLst>
                                </p:cTn>
                              </p:par>
                              <p:par>
                                <p:cTn fill="hold" nodeType="withEffect" presetClass="entr" presetID="10" presetSubtype="0">
                                  <p:stCondLst>
                                    <p:cond delay="0"/>
                                  </p:stCondLst>
                                  <p:childTnLst>
                                    <p:set>
                                      <p:cBhvr>
                                        <p:cTn dur="1" fill="hold">
                                          <p:stCondLst>
                                            <p:cond delay="0"/>
                                          </p:stCondLst>
                                        </p:cTn>
                                        <p:tgtEl>
                                          <p:spTgt spid="2102"/>
                                        </p:tgtEl>
                                        <p:attrNameLst>
                                          <p:attrName>style.visibility</p:attrName>
                                        </p:attrNameLst>
                                      </p:cBhvr>
                                      <p:to>
                                        <p:strVal val="visible"/>
                                      </p:to>
                                    </p:set>
                                    <p:animEffect filter="fade" transition="in">
                                      <p:cBhvr>
                                        <p:cTn dur="1000"/>
                                        <p:tgtEl>
                                          <p:spTgt spid="21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6" name="Shape 2106"/>
        <p:cNvGrpSpPr/>
        <p:nvPr/>
      </p:nvGrpSpPr>
      <p:grpSpPr>
        <a:xfrm>
          <a:off x="0" y="0"/>
          <a:ext cx="0" cy="0"/>
          <a:chOff x="0" y="0"/>
          <a:chExt cx="0" cy="0"/>
        </a:xfrm>
      </p:grpSpPr>
      <p:sp>
        <p:nvSpPr>
          <p:cNvPr id="2107" name="Google Shape;2107;p94"/>
          <p:cNvSpPr txBox="1"/>
          <p:nvPr>
            <p:ph type="title"/>
          </p:nvPr>
        </p:nvSpPr>
        <p:spPr>
          <a:xfrm>
            <a:off x="720000" y="407675"/>
            <a:ext cx="7704000" cy="6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검사 데이터 처리</a:t>
            </a:r>
            <a:endParaRPr/>
          </a:p>
        </p:txBody>
      </p:sp>
      <p:grpSp>
        <p:nvGrpSpPr>
          <p:cNvPr id="2108" name="Google Shape;2108;p94"/>
          <p:cNvGrpSpPr/>
          <p:nvPr/>
        </p:nvGrpSpPr>
        <p:grpSpPr>
          <a:xfrm>
            <a:off x="721025" y="1778948"/>
            <a:ext cx="1857900" cy="1155895"/>
            <a:chOff x="721375" y="1391373"/>
            <a:chExt cx="1857900" cy="1155895"/>
          </a:xfrm>
        </p:grpSpPr>
        <p:sp>
          <p:nvSpPr>
            <p:cNvPr id="2109" name="Google Shape;2109;p94"/>
            <p:cNvSpPr txBox="1"/>
            <p:nvPr/>
          </p:nvSpPr>
          <p:spPr>
            <a:xfrm flipH="1">
              <a:off x="721375" y="1391373"/>
              <a:ext cx="1857900" cy="73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sz="1200">
                  <a:solidFill>
                    <a:schemeClr val="dk1"/>
                  </a:solidFill>
                  <a:latin typeface="Source Code Pro"/>
                  <a:ea typeface="Source Code Pro"/>
                  <a:cs typeface="Source Code Pro"/>
                  <a:sym typeface="Source Code Pro"/>
                </a:rPr>
                <a:t>검사 기준값</a:t>
              </a:r>
              <a:endParaRPr b="1" sz="1200">
                <a:solidFill>
                  <a:schemeClr val="dk1"/>
                </a:solidFill>
                <a:latin typeface="Source Code Pro"/>
                <a:ea typeface="Source Code Pro"/>
                <a:cs typeface="Source Code Pro"/>
                <a:sym typeface="Source Code Pro"/>
              </a:endParaRPr>
            </a:p>
            <a:p>
              <a:pPr indent="0" lvl="0" marL="0" rtl="0" algn="ctr">
                <a:spcBef>
                  <a:spcPts val="0"/>
                </a:spcBef>
                <a:spcAft>
                  <a:spcPts val="0"/>
                </a:spcAft>
                <a:buNone/>
              </a:pPr>
              <a:r>
                <a:rPr b="1" lang="ko" sz="1200">
                  <a:solidFill>
                    <a:schemeClr val="dk1"/>
                  </a:solidFill>
                  <a:latin typeface="Source Code Pro"/>
                  <a:ea typeface="Source Code Pro"/>
                  <a:cs typeface="Source Code Pro"/>
                  <a:sym typeface="Source Code Pro"/>
                </a:rPr>
                <a:t>오차 허용 범위</a:t>
              </a:r>
              <a:endParaRPr b="1" sz="1200">
                <a:solidFill>
                  <a:schemeClr val="dk1"/>
                </a:solidFill>
                <a:latin typeface="Source Code Pro"/>
                <a:ea typeface="Source Code Pro"/>
                <a:cs typeface="Source Code Pro"/>
                <a:sym typeface="Source Code Pro"/>
              </a:endParaRPr>
            </a:p>
            <a:p>
              <a:pPr indent="0" lvl="0" marL="0" rtl="0" algn="ctr">
                <a:spcBef>
                  <a:spcPts val="0"/>
                </a:spcBef>
                <a:spcAft>
                  <a:spcPts val="0"/>
                </a:spcAft>
                <a:buNone/>
              </a:pPr>
              <a:r>
                <a:rPr b="1" lang="ko" sz="1200">
                  <a:solidFill>
                    <a:schemeClr val="dk1"/>
                  </a:solidFill>
                  <a:latin typeface="Source Code Pro"/>
                  <a:ea typeface="Source Code Pro"/>
                  <a:cs typeface="Source Code Pro"/>
                  <a:sym typeface="Source Code Pro"/>
                </a:rPr>
                <a:t>가져오기</a:t>
              </a:r>
              <a:endParaRPr b="1" sz="1200">
                <a:solidFill>
                  <a:schemeClr val="dk1"/>
                </a:solidFill>
                <a:latin typeface="Source Code Pro"/>
                <a:ea typeface="Source Code Pro"/>
                <a:cs typeface="Source Code Pro"/>
                <a:sym typeface="Source Code Pro"/>
              </a:endParaRPr>
            </a:p>
          </p:txBody>
        </p:sp>
        <p:sp>
          <p:nvSpPr>
            <p:cNvPr id="2110" name="Google Shape;2110;p94"/>
            <p:cNvSpPr/>
            <p:nvPr/>
          </p:nvSpPr>
          <p:spPr>
            <a:xfrm>
              <a:off x="1562125" y="2370869"/>
              <a:ext cx="176400" cy="176400"/>
            </a:xfrm>
            <a:prstGeom prst="rect">
              <a:avLst/>
            </a:prstGeom>
            <a:solidFill>
              <a:srgbClr val="E81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11" name="Google Shape;2111;p94"/>
            <p:cNvCxnSpPr>
              <a:stCxn id="2110" idx="0"/>
              <a:endCxn id="2109" idx="2"/>
            </p:cNvCxnSpPr>
            <p:nvPr/>
          </p:nvCxnSpPr>
          <p:spPr>
            <a:xfrm rot="10800000">
              <a:off x="1650325" y="2123069"/>
              <a:ext cx="0" cy="247800"/>
            </a:xfrm>
            <a:prstGeom prst="straightConnector1">
              <a:avLst/>
            </a:prstGeom>
            <a:noFill/>
            <a:ln cap="flat" cmpd="sng" w="28575">
              <a:solidFill>
                <a:schemeClr val="dk1"/>
              </a:solidFill>
              <a:prstDash val="solid"/>
              <a:round/>
              <a:headEnd len="med" w="med" type="none"/>
              <a:tailEnd len="med" w="med" type="none"/>
            </a:ln>
          </p:spPr>
        </p:cxnSp>
      </p:grpSp>
      <p:grpSp>
        <p:nvGrpSpPr>
          <p:cNvPr id="2112" name="Google Shape;2112;p94"/>
          <p:cNvGrpSpPr/>
          <p:nvPr/>
        </p:nvGrpSpPr>
        <p:grpSpPr>
          <a:xfrm>
            <a:off x="1738175" y="1778823"/>
            <a:ext cx="2788775" cy="1156020"/>
            <a:chOff x="1738525" y="1391248"/>
            <a:chExt cx="2788775" cy="1156020"/>
          </a:xfrm>
        </p:grpSpPr>
        <p:sp>
          <p:nvSpPr>
            <p:cNvPr id="2113" name="Google Shape;2113;p94"/>
            <p:cNvSpPr txBox="1"/>
            <p:nvPr/>
          </p:nvSpPr>
          <p:spPr>
            <a:xfrm flipH="1">
              <a:off x="2669400" y="1391248"/>
              <a:ext cx="1857900" cy="73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sz="1200">
                  <a:solidFill>
                    <a:schemeClr val="dk1"/>
                  </a:solidFill>
                  <a:latin typeface="Source Code Pro"/>
                  <a:ea typeface="Source Code Pro"/>
                  <a:cs typeface="Source Code Pro"/>
                  <a:sym typeface="Source Code Pro"/>
                </a:rPr>
                <a:t>검사 기준값과</a:t>
              </a:r>
              <a:endParaRPr b="1" sz="1200">
                <a:solidFill>
                  <a:schemeClr val="dk1"/>
                </a:solidFill>
                <a:latin typeface="Source Code Pro"/>
                <a:ea typeface="Source Code Pro"/>
                <a:cs typeface="Source Code Pro"/>
                <a:sym typeface="Source Code Pro"/>
              </a:endParaRPr>
            </a:p>
            <a:p>
              <a:pPr indent="0" lvl="0" marL="0" rtl="0" algn="ctr">
                <a:spcBef>
                  <a:spcPts val="0"/>
                </a:spcBef>
                <a:spcAft>
                  <a:spcPts val="0"/>
                </a:spcAft>
                <a:buNone/>
              </a:pPr>
              <a:r>
                <a:rPr b="1" lang="ko" sz="1200">
                  <a:solidFill>
                    <a:schemeClr val="dk1"/>
                  </a:solidFill>
                  <a:latin typeface="Source Code Pro"/>
                  <a:ea typeface="Source Code Pro"/>
                  <a:cs typeface="Source Code Pro"/>
                  <a:sym typeface="Source Code Pro"/>
                </a:rPr>
                <a:t>검사 측정값의</a:t>
              </a:r>
              <a:endParaRPr b="1" sz="1200">
                <a:solidFill>
                  <a:schemeClr val="dk1"/>
                </a:solidFill>
                <a:latin typeface="Source Code Pro"/>
                <a:ea typeface="Source Code Pro"/>
                <a:cs typeface="Source Code Pro"/>
                <a:sym typeface="Source Code Pro"/>
              </a:endParaRPr>
            </a:p>
            <a:p>
              <a:pPr indent="0" lvl="0" marL="0" rtl="0" algn="ctr">
                <a:spcBef>
                  <a:spcPts val="0"/>
                </a:spcBef>
                <a:spcAft>
                  <a:spcPts val="0"/>
                </a:spcAft>
                <a:buNone/>
              </a:pPr>
              <a:r>
                <a:rPr b="1" lang="ko" sz="1200">
                  <a:solidFill>
                    <a:schemeClr val="dk1"/>
                  </a:solidFill>
                  <a:latin typeface="Source Code Pro"/>
                  <a:ea typeface="Source Code Pro"/>
                  <a:cs typeface="Source Code Pro"/>
                  <a:sym typeface="Source Code Pro"/>
                </a:rPr>
                <a:t>오차 계산</a:t>
              </a:r>
              <a:endParaRPr b="1" sz="1200">
                <a:solidFill>
                  <a:schemeClr val="dk1"/>
                </a:solidFill>
                <a:latin typeface="Source Code Pro"/>
                <a:ea typeface="Source Code Pro"/>
                <a:cs typeface="Source Code Pro"/>
                <a:sym typeface="Source Code Pro"/>
              </a:endParaRPr>
            </a:p>
          </p:txBody>
        </p:sp>
        <p:sp>
          <p:nvSpPr>
            <p:cNvPr id="2114" name="Google Shape;2114;p94"/>
            <p:cNvSpPr/>
            <p:nvPr/>
          </p:nvSpPr>
          <p:spPr>
            <a:xfrm>
              <a:off x="3510142" y="2370869"/>
              <a:ext cx="176400" cy="176400"/>
            </a:xfrm>
            <a:prstGeom prst="rect">
              <a:avLst/>
            </a:prstGeom>
            <a:solidFill>
              <a:srgbClr val="FFDB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15" name="Google Shape;2115;p94"/>
            <p:cNvCxnSpPr>
              <a:stCxn id="2110" idx="3"/>
              <a:endCxn id="2114" idx="1"/>
            </p:cNvCxnSpPr>
            <p:nvPr/>
          </p:nvCxnSpPr>
          <p:spPr>
            <a:xfrm>
              <a:off x="1738525" y="2459069"/>
              <a:ext cx="1771500" cy="0"/>
            </a:xfrm>
            <a:prstGeom prst="straightConnector1">
              <a:avLst/>
            </a:prstGeom>
            <a:noFill/>
            <a:ln cap="flat" cmpd="sng" w="28575">
              <a:solidFill>
                <a:schemeClr val="dk1"/>
              </a:solidFill>
              <a:prstDash val="solid"/>
              <a:round/>
              <a:headEnd len="med" w="med" type="none"/>
              <a:tailEnd len="med" w="med" type="none"/>
            </a:ln>
          </p:spPr>
        </p:cxnSp>
        <p:cxnSp>
          <p:nvCxnSpPr>
            <p:cNvPr id="2116" name="Google Shape;2116;p94"/>
            <p:cNvCxnSpPr>
              <a:stCxn id="2114" idx="0"/>
              <a:endCxn id="2113" idx="2"/>
            </p:cNvCxnSpPr>
            <p:nvPr/>
          </p:nvCxnSpPr>
          <p:spPr>
            <a:xfrm rot="10800000">
              <a:off x="3598342" y="2123069"/>
              <a:ext cx="0" cy="247800"/>
            </a:xfrm>
            <a:prstGeom prst="straightConnector1">
              <a:avLst/>
            </a:prstGeom>
            <a:noFill/>
            <a:ln cap="flat" cmpd="sng" w="28575">
              <a:solidFill>
                <a:schemeClr val="dk1"/>
              </a:solidFill>
              <a:prstDash val="solid"/>
              <a:round/>
              <a:headEnd len="med" w="med" type="none"/>
              <a:tailEnd len="med" w="med" type="none"/>
            </a:ln>
          </p:spPr>
        </p:cxnSp>
      </p:grpSp>
      <p:grpSp>
        <p:nvGrpSpPr>
          <p:cNvPr id="2117" name="Google Shape;2117;p94"/>
          <p:cNvGrpSpPr/>
          <p:nvPr/>
        </p:nvGrpSpPr>
        <p:grpSpPr>
          <a:xfrm>
            <a:off x="3686192" y="1778825"/>
            <a:ext cx="2788758" cy="1156018"/>
            <a:chOff x="3686542" y="1391250"/>
            <a:chExt cx="2788758" cy="1156018"/>
          </a:xfrm>
        </p:grpSpPr>
        <p:sp>
          <p:nvSpPr>
            <p:cNvPr id="2118" name="Google Shape;2118;p94"/>
            <p:cNvSpPr txBox="1"/>
            <p:nvPr/>
          </p:nvSpPr>
          <p:spPr>
            <a:xfrm flipH="1">
              <a:off x="4617400" y="1391250"/>
              <a:ext cx="1857900" cy="73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sz="1200">
                  <a:solidFill>
                    <a:schemeClr val="dk1"/>
                  </a:solidFill>
                  <a:latin typeface="Source Code Pro"/>
                  <a:ea typeface="Source Code Pro"/>
                  <a:cs typeface="Source Code Pro"/>
                  <a:sym typeface="Source Code Pro"/>
                </a:rPr>
                <a:t>오차 허용 범위와</a:t>
              </a:r>
              <a:endParaRPr b="1" sz="1200">
                <a:solidFill>
                  <a:schemeClr val="dk1"/>
                </a:solidFill>
                <a:latin typeface="Source Code Pro"/>
                <a:ea typeface="Source Code Pro"/>
                <a:cs typeface="Source Code Pro"/>
                <a:sym typeface="Source Code Pro"/>
              </a:endParaRPr>
            </a:p>
            <a:p>
              <a:pPr indent="0" lvl="0" marL="0" rtl="0" algn="ctr">
                <a:spcBef>
                  <a:spcPts val="0"/>
                </a:spcBef>
                <a:spcAft>
                  <a:spcPts val="0"/>
                </a:spcAft>
                <a:buNone/>
              </a:pPr>
              <a:r>
                <a:rPr b="1" lang="ko" sz="1200">
                  <a:solidFill>
                    <a:schemeClr val="dk1"/>
                  </a:solidFill>
                  <a:latin typeface="Source Code Pro"/>
                  <a:ea typeface="Source Code Pro"/>
                  <a:cs typeface="Source Code Pro"/>
                  <a:sym typeface="Source Code Pro"/>
                </a:rPr>
                <a:t>계산한 오차 비교</a:t>
              </a:r>
              <a:endParaRPr b="1" sz="1200">
                <a:solidFill>
                  <a:schemeClr val="dk1"/>
                </a:solidFill>
                <a:latin typeface="Source Code Pro"/>
                <a:ea typeface="Source Code Pro"/>
                <a:cs typeface="Source Code Pro"/>
                <a:sym typeface="Source Code Pro"/>
              </a:endParaRPr>
            </a:p>
          </p:txBody>
        </p:sp>
        <p:sp>
          <p:nvSpPr>
            <p:cNvPr id="2119" name="Google Shape;2119;p94"/>
            <p:cNvSpPr/>
            <p:nvPr/>
          </p:nvSpPr>
          <p:spPr>
            <a:xfrm>
              <a:off x="5458158" y="2370869"/>
              <a:ext cx="176400" cy="176400"/>
            </a:xfrm>
            <a:prstGeom prst="rect">
              <a:avLst/>
            </a:prstGeom>
            <a:solidFill>
              <a:srgbClr val="94E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20" name="Google Shape;2120;p94"/>
            <p:cNvCxnSpPr>
              <a:stCxn id="2114" idx="3"/>
              <a:endCxn id="2119" idx="1"/>
            </p:cNvCxnSpPr>
            <p:nvPr/>
          </p:nvCxnSpPr>
          <p:spPr>
            <a:xfrm>
              <a:off x="3686542" y="2459069"/>
              <a:ext cx="1771500" cy="0"/>
            </a:xfrm>
            <a:prstGeom prst="straightConnector1">
              <a:avLst/>
            </a:prstGeom>
            <a:noFill/>
            <a:ln cap="flat" cmpd="sng" w="28575">
              <a:solidFill>
                <a:schemeClr val="dk1"/>
              </a:solidFill>
              <a:prstDash val="solid"/>
              <a:round/>
              <a:headEnd len="med" w="med" type="none"/>
              <a:tailEnd len="med" w="med" type="none"/>
            </a:ln>
          </p:spPr>
        </p:cxnSp>
        <p:cxnSp>
          <p:nvCxnSpPr>
            <p:cNvPr id="2121" name="Google Shape;2121;p94"/>
            <p:cNvCxnSpPr>
              <a:stCxn id="2119" idx="0"/>
              <a:endCxn id="2118" idx="2"/>
            </p:cNvCxnSpPr>
            <p:nvPr/>
          </p:nvCxnSpPr>
          <p:spPr>
            <a:xfrm rot="10800000">
              <a:off x="5546358" y="2123069"/>
              <a:ext cx="0" cy="247800"/>
            </a:xfrm>
            <a:prstGeom prst="straightConnector1">
              <a:avLst/>
            </a:prstGeom>
            <a:noFill/>
            <a:ln cap="flat" cmpd="sng" w="28575">
              <a:solidFill>
                <a:schemeClr val="dk1"/>
              </a:solidFill>
              <a:prstDash val="solid"/>
              <a:round/>
              <a:headEnd len="med" w="med" type="none"/>
              <a:tailEnd len="med" w="med" type="none"/>
            </a:ln>
          </p:spPr>
        </p:cxnSp>
      </p:grpSp>
      <p:grpSp>
        <p:nvGrpSpPr>
          <p:cNvPr id="2122" name="Google Shape;2122;p94"/>
          <p:cNvGrpSpPr/>
          <p:nvPr/>
        </p:nvGrpSpPr>
        <p:grpSpPr>
          <a:xfrm>
            <a:off x="5634208" y="1778825"/>
            <a:ext cx="2788767" cy="1156018"/>
            <a:chOff x="5634558" y="1391250"/>
            <a:chExt cx="2788767" cy="1156018"/>
          </a:xfrm>
        </p:grpSpPr>
        <p:sp>
          <p:nvSpPr>
            <p:cNvPr id="2123" name="Google Shape;2123;p94"/>
            <p:cNvSpPr txBox="1"/>
            <p:nvPr/>
          </p:nvSpPr>
          <p:spPr>
            <a:xfrm flipH="1">
              <a:off x="6565425" y="1391250"/>
              <a:ext cx="1857900" cy="73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sz="1200">
                  <a:solidFill>
                    <a:schemeClr val="dk1"/>
                  </a:solidFill>
                  <a:latin typeface="Source Code Pro"/>
                  <a:ea typeface="Source Code Pro"/>
                  <a:cs typeface="Source Code Pro"/>
                  <a:sym typeface="Source Code Pro"/>
                </a:rPr>
                <a:t>불량 여부 판별 및</a:t>
              </a:r>
              <a:endParaRPr b="1" sz="1200">
                <a:solidFill>
                  <a:schemeClr val="dk1"/>
                </a:solidFill>
                <a:latin typeface="Source Code Pro"/>
                <a:ea typeface="Source Code Pro"/>
                <a:cs typeface="Source Code Pro"/>
                <a:sym typeface="Source Code Pro"/>
              </a:endParaRPr>
            </a:p>
            <a:p>
              <a:pPr indent="0" lvl="0" marL="0" rtl="0" algn="ctr">
                <a:spcBef>
                  <a:spcPts val="0"/>
                </a:spcBef>
                <a:spcAft>
                  <a:spcPts val="0"/>
                </a:spcAft>
                <a:buNone/>
              </a:pPr>
              <a:r>
                <a:rPr b="1" lang="ko" sz="1200">
                  <a:solidFill>
                    <a:schemeClr val="dk1"/>
                  </a:solidFill>
                  <a:latin typeface="Source Code Pro"/>
                  <a:ea typeface="Source Code Pro"/>
                  <a:cs typeface="Source Code Pro"/>
                  <a:sym typeface="Source Code Pro"/>
                </a:rPr>
                <a:t>Database 에</a:t>
              </a:r>
              <a:endParaRPr b="1" sz="1200">
                <a:solidFill>
                  <a:schemeClr val="dk1"/>
                </a:solidFill>
                <a:latin typeface="Source Code Pro"/>
                <a:ea typeface="Source Code Pro"/>
                <a:cs typeface="Source Code Pro"/>
                <a:sym typeface="Source Code Pro"/>
              </a:endParaRPr>
            </a:p>
            <a:p>
              <a:pPr indent="0" lvl="0" marL="0" rtl="0" algn="ctr">
                <a:spcBef>
                  <a:spcPts val="0"/>
                </a:spcBef>
                <a:spcAft>
                  <a:spcPts val="0"/>
                </a:spcAft>
                <a:buNone/>
              </a:pPr>
              <a:r>
                <a:rPr b="1" lang="ko" sz="1200">
                  <a:solidFill>
                    <a:schemeClr val="dk1"/>
                  </a:solidFill>
                  <a:latin typeface="Source Code Pro"/>
                  <a:ea typeface="Source Code Pro"/>
                  <a:cs typeface="Source Code Pro"/>
                  <a:sym typeface="Source Code Pro"/>
                </a:rPr>
                <a:t> 데이터 저장</a:t>
              </a:r>
              <a:endParaRPr b="1" sz="1200">
                <a:solidFill>
                  <a:schemeClr val="dk1"/>
                </a:solidFill>
                <a:latin typeface="Source Code Pro"/>
                <a:ea typeface="Source Code Pro"/>
                <a:cs typeface="Source Code Pro"/>
                <a:sym typeface="Source Code Pro"/>
              </a:endParaRPr>
            </a:p>
          </p:txBody>
        </p:sp>
        <p:sp>
          <p:nvSpPr>
            <p:cNvPr id="2124" name="Google Shape;2124;p94"/>
            <p:cNvSpPr/>
            <p:nvPr/>
          </p:nvSpPr>
          <p:spPr>
            <a:xfrm>
              <a:off x="7406175" y="2370869"/>
              <a:ext cx="176400" cy="176400"/>
            </a:xfrm>
            <a:prstGeom prst="rect">
              <a:avLst/>
            </a:prstGeom>
            <a:solidFill>
              <a:srgbClr val="BD64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25" name="Google Shape;2125;p94"/>
            <p:cNvCxnSpPr>
              <a:stCxn id="2119" idx="3"/>
              <a:endCxn id="2124" idx="1"/>
            </p:cNvCxnSpPr>
            <p:nvPr/>
          </p:nvCxnSpPr>
          <p:spPr>
            <a:xfrm>
              <a:off x="5634558" y="2459069"/>
              <a:ext cx="1771500" cy="0"/>
            </a:xfrm>
            <a:prstGeom prst="straightConnector1">
              <a:avLst/>
            </a:prstGeom>
            <a:noFill/>
            <a:ln cap="flat" cmpd="sng" w="28575">
              <a:solidFill>
                <a:schemeClr val="dk1"/>
              </a:solidFill>
              <a:prstDash val="solid"/>
              <a:round/>
              <a:headEnd len="med" w="med" type="none"/>
              <a:tailEnd len="med" w="med" type="none"/>
            </a:ln>
          </p:spPr>
        </p:cxnSp>
        <p:cxnSp>
          <p:nvCxnSpPr>
            <p:cNvPr id="2126" name="Google Shape;2126;p94"/>
            <p:cNvCxnSpPr>
              <a:stCxn id="2124" idx="0"/>
              <a:endCxn id="2123" idx="2"/>
            </p:cNvCxnSpPr>
            <p:nvPr/>
          </p:nvCxnSpPr>
          <p:spPr>
            <a:xfrm rot="10800000">
              <a:off x="7494375" y="2123069"/>
              <a:ext cx="0" cy="247800"/>
            </a:xfrm>
            <a:prstGeom prst="straightConnector1">
              <a:avLst/>
            </a:prstGeom>
            <a:noFill/>
            <a:ln cap="flat" cmpd="sng" w="28575">
              <a:solidFill>
                <a:schemeClr val="dk1"/>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8"/>
                                        </p:tgtEl>
                                        <p:attrNameLst>
                                          <p:attrName>style.visibility</p:attrName>
                                        </p:attrNameLst>
                                      </p:cBhvr>
                                      <p:to>
                                        <p:strVal val="visible"/>
                                      </p:to>
                                    </p:set>
                                    <p:animEffect filter="fade" transition="in">
                                      <p:cBhvr>
                                        <p:cTn dur="1000"/>
                                        <p:tgtEl>
                                          <p:spTgt spid="210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12"/>
                                        </p:tgtEl>
                                        <p:attrNameLst>
                                          <p:attrName>style.visibility</p:attrName>
                                        </p:attrNameLst>
                                      </p:cBhvr>
                                      <p:to>
                                        <p:strVal val="visible"/>
                                      </p:to>
                                    </p:set>
                                    <p:animEffect filter="fade" transition="in">
                                      <p:cBhvr>
                                        <p:cTn dur="1000"/>
                                        <p:tgtEl>
                                          <p:spTgt spid="211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117"/>
                                        </p:tgtEl>
                                        <p:attrNameLst>
                                          <p:attrName>style.visibility</p:attrName>
                                        </p:attrNameLst>
                                      </p:cBhvr>
                                      <p:to>
                                        <p:strVal val="visible"/>
                                      </p:to>
                                    </p:set>
                                    <p:animEffect filter="fade" transition="in">
                                      <p:cBhvr>
                                        <p:cTn dur="1000"/>
                                        <p:tgtEl>
                                          <p:spTgt spid="2117"/>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122"/>
                                        </p:tgtEl>
                                        <p:attrNameLst>
                                          <p:attrName>style.visibility</p:attrName>
                                        </p:attrNameLst>
                                      </p:cBhvr>
                                      <p:to>
                                        <p:strVal val="visible"/>
                                      </p:to>
                                    </p:set>
                                    <p:animEffect filter="fade" transition="in">
                                      <p:cBhvr>
                                        <p:cTn dur="1000"/>
                                        <p:tgtEl>
                                          <p:spTgt spid="21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0" name="Shape 2130"/>
        <p:cNvGrpSpPr/>
        <p:nvPr/>
      </p:nvGrpSpPr>
      <p:grpSpPr>
        <a:xfrm>
          <a:off x="0" y="0"/>
          <a:ext cx="0" cy="0"/>
          <a:chOff x="0" y="0"/>
          <a:chExt cx="0" cy="0"/>
        </a:xfrm>
      </p:grpSpPr>
      <p:sp>
        <p:nvSpPr>
          <p:cNvPr id="2131" name="Google Shape;2131;p95"/>
          <p:cNvSpPr txBox="1"/>
          <p:nvPr>
            <p:ph type="title"/>
          </p:nvPr>
        </p:nvSpPr>
        <p:spPr>
          <a:xfrm>
            <a:off x="720000" y="407675"/>
            <a:ext cx="7704000" cy="6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검사 데이터 처리</a:t>
            </a:r>
            <a:endParaRPr/>
          </a:p>
        </p:txBody>
      </p:sp>
      <p:pic>
        <p:nvPicPr>
          <p:cNvPr id="2132" name="Google Shape;2132;p95"/>
          <p:cNvPicPr preferRelativeResize="0"/>
          <p:nvPr/>
        </p:nvPicPr>
        <p:blipFill>
          <a:blip r:embed="rId3">
            <a:alphaModFix/>
          </a:blip>
          <a:stretch>
            <a:fillRect/>
          </a:stretch>
        </p:blipFill>
        <p:spPr>
          <a:xfrm>
            <a:off x="720000" y="1226950"/>
            <a:ext cx="3963500" cy="783575"/>
          </a:xfrm>
          <a:prstGeom prst="rect">
            <a:avLst/>
          </a:prstGeom>
          <a:noFill/>
          <a:ln cap="flat" cmpd="sng" w="9525">
            <a:solidFill>
              <a:schemeClr val="dk1"/>
            </a:solidFill>
            <a:prstDash val="solid"/>
            <a:round/>
            <a:headEnd len="sm" w="sm" type="none"/>
            <a:tailEnd len="sm" w="sm" type="none"/>
          </a:ln>
        </p:spPr>
      </p:pic>
      <p:pic>
        <p:nvPicPr>
          <p:cNvPr id="2133" name="Google Shape;2133;p95"/>
          <p:cNvPicPr preferRelativeResize="0"/>
          <p:nvPr/>
        </p:nvPicPr>
        <p:blipFill>
          <a:blip r:embed="rId4">
            <a:alphaModFix/>
          </a:blip>
          <a:stretch>
            <a:fillRect/>
          </a:stretch>
        </p:blipFill>
        <p:spPr>
          <a:xfrm>
            <a:off x="5817500" y="1226950"/>
            <a:ext cx="2571750" cy="1619250"/>
          </a:xfrm>
          <a:prstGeom prst="rect">
            <a:avLst/>
          </a:prstGeom>
          <a:noFill/>
          <a:ln cap="flat" cmpd="sng" w="9525">
            <a:solidFill>
              <a:schemeClr val="dk1"/>
            </a:solidFill>
            <a:prstDash val="solid"/>
            <a:round/>
            <a:headEnd len="sm" w="sm" type="none"/>
            <a:tailEnd len="sm" w="sm" type="none"/>
          </a:ln>
        </p:spPr>
      </p:pic>
      <p:pic>
        <p:nvPicPr>
          <p:cNvPr id="2134" name="Google Shape;2134;p95"/>
          <p:cNvPicPr preferRelativeResize="0"/>
          <p:nvPr/>
        </p:nvPicPr>
        <p:blipFill>
          <a:blip r:embed="rId5">
            <a:alphaModFix/>
          </a:blip>
          <a:stretch>
            <a:fillRect/>
          </a:stretch>
        </p:blipFill>
        <p:spPr>
          <a:xfrm>
            <a:off x="720000" y="2135025"/>
            <a:ext cx="4299812" cy="2828175"/>
          </a:xfrm>
          <a:prstGeom prst="rect">
            <a:avLst/>
          </a:prstGeom>
          <a:noFill/>
          <a:ln cap="flat" cmpd="sng" w="9525">
            <a:solidFill>
              <a:schemeClr val="dk1"/>
            </a:solidFill>
            <a:prstDash val="solid"/>
            <a:round/>
            <a:headEnd len="sm" w="sm" type="none"/>
            <a:tailEnd len="sm" w="sm" type="none"/>
          </a:ln>
        </p:spPr>
      </p:pic>
      <p:sp>
        <p:nvSpPr>
          <p:cNvPr id="2135" name="Google Shape;2135;p95"/>
          <p:cNvSpPr txBox="1"/>
          <p:nvPr/>
        </p:nvSpPr>
        <p:spPr>
          <a:xfrm>
            <a:off x="5817500" y="2877850"/>
            <a:ext cx="2817600" cy="39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a:solidFill>
                  <a:schemeClr val="dk1"/>
                </a:solidFill>
                <a:latin typeface="Source Code Pro"/>
                <a:ea typeface="Source Code Pro"/>
                <a:cs typeface="Source Code Pro"/>
                <a:sym typeface="Source Code Pro"/>
              </a:rPr>
              <a:t>$Data,process,lotid,</a:t>
            </a:r>
            <a:r>
              <a:rPr b="1" lang="ko">
                <a:solidFill>
                  <a:srgbClr val="E76A28"/>
                </a:solidFill>
                <a:latin typeface="Source Code Pro"/>
                <a:ea typeface="Source Code Pro"/>
                <a:cs typeface="Source Code Pro"/>
                <a:sym typeface="Source Code Pro"/>
              </a:rPr>
              <a:t>data</a:t>
            </a:r>
            <a:endParaRPr b="1">
              <a:solidFill>
                <a:srgbClr val="E76A28"/>
              </a:solidFill>
              <a:latin typeface="Source Code Pro"/>
              <a:ea typeface="Source Code Pro"/>
              <a:cs typeface="Source Code Pro"/>
              <a:sym typeface="Source Code Pro"/>
            </a:endParaRPr>
          </a:p>
        </p:txBody>
      </p:sp>
      <p:sp>
        <p:nvSpPr>
          <p:cNvPr id="2136" name="Google Shape;2136;p95"/>
          <p:cNvSpPr/>
          <p:nvPr/>
        </p:nvSpPr>
        <p:spPr>
          <a:xfrm>
            <a:off x="1012300" y="1226950"/>
            <a:ext cx="337800" cy="136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2137" name="Google Shape;2137;p95"/>
          <p:cNvSpPr/>
          <p:nvPr/>
        </p:nvSpPr>
        <p:spPr>
          <a:xfrm>
            <a:off x="1197825" y="1803725"/>
            <a:ext cx="566400" cy="136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5"/>
                                        </p:tgtEl>
                                        <p:attrNameLst>
                                          <p:attrName>style.visibility</p:attrName>
                                        </p:attrNameLst>
                                      </p:cBhvr>
                                      <p:to>
                                        <p:strVal val="visible"/>
                                      </p:to>
                                    </p:set>
                                    <p:animEffect filter="fade" transition="in">
                                      <p:cBhvr>
                                        <p:cTn dur="1000"/>
                                        <p:tgtEl>
                                          <p:spTgt spid="213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32"/>
                                        </p:tgtEl>
                                        <p:attrNameLst>
                                          <p:attrName>style.visibility</p:attrName>
                                        </p:attrNameLst>
                                      </p:cBhvr>
                                      <p:to>
                                        <p:strVal val="visible"/>
                                      </p:to>
                                    </p:set>
                                    <p:animEffect filter="fade" transition="in">
                                      <p:cBhvr>
                                        <p:cTn dur="1000"/>
                                        <p:tgtEl>
                                          <p:spTgt spid="213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136"/>
                                        </p:tgtEl>
                                        <p:attrNameLst>
                                          <p:attrName>style.visibility</p:attrName>
                                        </p:attrNameLst>
                                      </p:cBhvr>
                                      <p:to>
                                        <p:strVal val="visible"/>
                                      </p:to>
                                    </p:set>
                                    <p:animEffect filter="fade" transition="in">
                                      <p:cBhvr>
                                        <p:cTn dur="1000"/>
                                        <p:tgtEl>
                                          <p:spTgt spid="2136"/>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137"/>
                                        </p:tgtEl>
                                        <p:attrNameLst>
                                          <p:attrName>style.visibility</p:attrName>
                                        </p:attrNameLst>
                                      </p:cBhvr>
                                      <p:to>
                                        <p:strVal val="visible"/>
                                      </p:to>
                                    </p:set>
                                    <p:animEffect filter="fade" transition="in">
                                      <p:cBhvr>
                                        <p:cTn dur="1000"/>
                                        <p:tgtEl>
                                          <p:spTgt spid="2137"/>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134"/>
                                        </p:tgtEl>
                                        <p:attrNameLst>
                                          <p:attrName>style.visibility</p:attrName>
                                        </p:attrNameLst>
                                      </p:cBhvr>
                                      <p:to>
                                        <p:strVal val="visible"/>
                                      </p:to>
                                    </p:set>
                                    <p:animEffect filter="fade" transition="in">
                                      <p:cBhvr>
                                        <p:cTn dur="1"/>
                                        <p:tgtEl>
                                          <p:spTgt spid="21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graphicFrame>
        <p:nvGraphicFramePr>
          <p:cNvPr id="1398" name="Google Shape;1398;p51"/>
          <p:cNvGraphicFramePr/>
          <p:nvPr/>
        </p:nvGraphicFramePr>
        <p:xfrm>
          <a:off x="719963" y="1399273"/>
          <a:ext cx="3000000" cy="3000000"/>
        </p:xfrm>
        <a:graphic>
          <a:graphicData uri="http://schemas.openxmlformats.org/drawingml/2006/table">
            <a:tbl>
              <a:tblPr>
                <a:noFill/>
                <a:tableStyleId>{FA7E017E-C902-454C-9A8B-5F914F1B2984}</a:tableStyleId>
              </a:tblPr>
              <a:tblGrid>
                <a:gridCol w="1017050"/>
                <a:gridCol w="1114500"/>
                <a:gridCol w="1114500"/>
                <a:gridCol w="1114500"/>
                <a:gridCol w="1114500"/>
                <a:gridCol w="1114500"/>
                <a:gridCol w="1114500"/>
              </a:tblGrid>
              <a:tr h="385575">
                <a:tc>
                  <a:txBody>
                    <a:bodyPr/>
                    <a:lstStyle/>
                    <a:p>
                      <a:pPr indent="0" lvl="0" marL="0" rtl="0" algn="ctr">
                        <a:spcBef>
                          <a:spcPts val="0"/>
                        </a:spcBef>
                        <a:spcAft>
                          <a:spcPts val="0"/>
                        </a:spcAft>
                        <a:buNone/>
                      </a:pPr>
                      <a:r>
                        <a:rPr b="1" lang="ko">
                          <a:solidFill>
                            <a:schemeClr val="lt1"/>
                          </a:solidFill>
                          <a:latin typeface="Montserrat"/>
                          <a:ea typeface="Montserrat"/>
                          <a:cs typeface="Montserrat"/>
                          <a:sym typeface="Montserrat"/>
                        </a:rPr>
                        <a:t>MON</a:t>
                      </a:r>
                      <a:endParaRPr b="1">
                        <a:solidFill>
                          <a:schemeClr val="lt1"/>
                        </a:solidFill>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None/>
                      </a:pPr>
                      <a:r>
                        <a:rPr b="1" lang="ko">
                          <a:solidFill>
                            <a:schemeClr val="lt1"/>
                          </a:solidFill>
                          <a:latin typeface="Montserrat"/>
                          <a:ea typeface="Montserrat"/>
                          <a:cs typeface="Montserrat"/>
                          <a:sym typeface="Montserrat"/>
                        </a:rPr>
                        <a:t>TUE</a:t>
                      </a:r>
                      <a:endParaRPr b="1">
                        <a:solidFill>
                          <a:schemeClr val="lt1"/>
                        </a:solidFill>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None/>
                      </a:pPr>
                      <a:r>
                        <a:rPr b="1" lang="ko">
                          <a:solidFill>
                            <a:schemeClr val="lt1"/>
                          </a:solidFill>
                          <a:latin typeface="Montserrat"/>
                          <a:ea typeface="Montserrat"/>
                          <a:cs typeface="Montserrat"/>
                          <a:sym typeface="Montserrat"/>
                        </a:rPr>
                        <a:t>WED</a:t>
                      </a:r>
                      <a:endParaRPr b="1">
                        <a:solidFill>
                          <a:schemeClr val="lt1"/>
                        </a:solidFill>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None/>
                      </a:pPr>
                      <a:r>
                        <a:rPr b="1" lang="ko">
                          <a:solidFill>
                            <a:schemeClr val="lt1"/>
                          </a:solidFill>
                          <a:latin typeface="Montserrat"/>
                          <a:ea typeface="Montserrat"/>
                          <a:cs typeface="Montserrat"/>
                          <a:sym typeface="Montserrat"/>
                        </a:rPr>
                        <a:t>THU</a:t>
                      </a:r>
                      <a:endParaRPr b="1">
                        <a:solidFill>
                          <a:schemeClr val="lt1"/>
                        </a:solidFill>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ko">
                          <a:solidFill>
                            <a:schemeClr val="lt1"/>
                          </a:solidFill>
                          <a:latin typeface="Montserrat"/>
                          <a:ea typeface="Montserrat"/>
                          <a:cs typeface="Montserrat"/>
                          <a:sym typeface="Montserrat"/>
                        </a:rPr>
                        <a:t>FRI</a:t>
                      </a:r>
                      <a:endParaRPr b="1">
                        <a:solidFill>
                          <a:schemeClr val="lt1"/>
                        </a:solidFill>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ko">
                          <a:solidFill>
                            <a:schemeClr val="lt1"/>
                          </a:solidFill>
                          <a:latin typeface="Montserrat"/>
                          <a:ea typeface="Montserrat"/>
                          <a:cs typeface="Montserrat"/>
                          <a:sym typeface="Montserrat"/>
                        </a:rPr>
                        <a:t>SAT</a:t>
                      </a:r>
                      <a:endParaRPr b="1">
                        <a:solidFill>
                          <a:schemeClr val="lt1"/>
                        </a:solidFill>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ko">
                          <a:solidFill>
                            <a:schemeClr val="lt1"/>
                          </a:solidFill>
                          <a:latin typeface="Montserrat"/>
                          <a:ea typeface="Montserrat"/>
                          <a:cs typeface="Montserrat"/>
                          <a:sym typeface="Montserrat"/>
                        </a:rPr>
                        <a:t>SUN</a:t>
                      </a:r>
                      <a:endParaRPr b="1">
                        <a:solidFill>
                          <a:schemeClr val="lt1"/>
                        </a:solidFill>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r>
              <a:tr h="416925">
                <a:tc>
                  <a:txBody>
                    <a:bodyPr/>
                    <a:lstStyle/>
                    <a:p>
                      <a:pPr indent="0" lvl="0" marL="0" marR="0" rtl="0" algn="ctr">
                        <a:lnSpc>
                          <a:spcPct val="100000"/>
                        </a:lnSpc>
                        <a:spcBef>
                          <a:spcPts val="0"/>
                        </a:spcBef>
                        <a:spcAft>
                          <a:spcPts val="0"/>
                        </a:spcAft>
                        <a:buNone/>
                      </a:pPr>
                      <a:r>
                        <a:t/>
                      </a:r>
                      <a:endParaRPr sz="1200">
                        <a:solidFill>
                          <a:schemeClr val="dk1"/>
                        </a:solidFill>
                        <a:latin typeface="Raleway"/>
                        <a:ea typeface="Raleway"/>
                        <a:cs typeface="Raleway"/>
                        <a:sym typeface="Raleway"/>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200">
                        <a:solidFill>
                          <a:schemeClr val="accent1"/>
                        </a:solidFill>
                        <a:latin typeface="Raleway"/>
                        <a:ea typeface="Raleway"/>
                        <a:cs typeface="Raleway"/>
                        <a:sym typeface="Raleway"/>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t/>
                      </a:r>
                      <a:endParaRPr sz="1200">
                        <a:solidFill>
                          <a:schemeClr val="dk1"/>
                        </a:solidFill>
                        <a:latin typeface="Raleway"/>
                        <a:ea typeface="Raleway"/>
                        <a:cs typeface="Raleway"/>
                        <a:sym typeface="Raleway"/>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200">
                        <a:solidFill>
                          <a:schemeClr val="dk1"/>
                        </a:solidFill>
                        <a:latin typeface="Raleway"/>
                        <a:ea typeface="Raleway"/>
                        <a:cs typeface="Raleway"/>
                        <a:sym typeface="Raleway"/>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ko" sz="1200">
                          <a:solidFill>
                            <a:schemeClr val="dk1"/>
                          </a:solidFill>
                          <a:latin typeface="Raleway"/>
                          <a:ea typeface="Raleway"/>
                          <a:cs typeface="Raleway"/>
                          <a:sym typeface="Raleway"/>
                        </a:rPr>
                        <a:t>06</a:t>
                      </a:r>
                      <a:endParaRPr sz="1200">
                        <a:solidFill>
                          <a:schemeClr val="dk1"/>
                        </a:solidFill>
                        <a:latin typeface="Raleway"/>
                        <a:ea typeface="Raleway"/>
                        <a:cs typeface="Raleway"/>
                        <a:sym typeface="Raleway"/>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ko" sz="1200">
                          <a:solidFill>
                            <a:schemeClr val="dk1"/>
                          </a:solidFill>
                          <a:latin typeface="Raleway"/>
                          <a:ea typeface="Raleway"/>
                          <a:cs typeface="Raleway"/>
                          <a:sym typeface="Raleway"/>
                        </a:rPr>
                        <a:t>07</a:t>
                      </a:r>
                      <a:endParaRPr sz="1200">
                        <a:solidFill>
                          <a:schemeClr val="dk1"/>
                        </a:solidFill>
                        <a:latin typeface="Raleway"/>
                        <a:ea typeface="Raleway"/>
                        <a:cs typeface="Raleway"/>
                        <a:sym typeface="Raleway"/>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ko" sz="1200">
                          <a:solidFill>
                            <a:schemeClr val="dk1"/>
                          </a:solidFill>
                          <a:latin typeface="Raleway"/>
                          <a:ea typeface="Raleway"/>
                          <a:cs typeface="Raleway"/>
                          <a:sym typeface="Raleway"/>
                        </a:rPr>
                        <a:t>08</a:t>
                      </a:r>
                      <a:endParaRPr sz="1200">
                        <a:solidFill>
                          <a:schemeClr val="dk1"/>
                        </a:solidFill>
                        <a:latin typeface="Raleway"/>
                        <a:ea typeface="Raleway"/>
                        <a:cs typeface="Raleway"/>
                        <a:sym typeface="Raleway"/>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416925">
                <a:tc>
                  <a:txBody>
                    <a:bodyPr/>
                    <a:lstStyle/>
                    <a:p>
                      <a:pPr indent="0" lvl="0" marL="0" marR="0" rtl="0" algn="ctr">
                        <a:lnSpc>
                          <a:spcPct val="100000"/>
                        </a:lnSpc>
                        <a:spcBef>
                          <a:spcPts val="0"/>
                        </a:spcBef>
                        <a:spcAft>
                          <a:spcPts val="0"/>
                        </a:spcAft>
                        <a:buNone/>
                      </a:pPr>
                      <a:r>
                        <a:rPr lang="ko" sz="1200">
                          <a:solidFill>
                            <a:schemeClr val="dk1"/>
                          </a:solidFill>
                          <a:latin typeface="Raleway"/>
                          <a:ea typeface="Raleway"/>
                          <a:cs typeface="Raleway"/>
                          <a:sym typeface="Raleway"/>
                        </a:rPr>
                        <a:t>09</a:t>
                      </a:r>
                      <a:endParaRPr sz="1200">
                        <a:solidFill>
                          <a:schemeClr val="dk1"/>
                        </a:solidFill>
                        <a:latin typeface="Raleway"/>
                        <a:ea typeface="Raleway"/>
                        <a:cs typeface="Raleway"/>
                        <a:sym typeface="Raleway"/>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ko" sz="1200">
                          <a:solidFill>
                            <a:schemeClr val="dk1"/>
                          </a:solidFill>
                          <a:latin typeface="Raleway"/>
                          <a:ea typeface="Raleway"/>
                          <a:cs typeface="Raleway"/>
                          <a:sym typeface="Raleway"/>
                        </a:rPr>
                        <a:t>10</a:t>
                      </a:r>
                      <a:endParaRPr sz="1200">
                        <a:solidFill>
                          <a:schemeClr val="dk1"/>
                        </a:solidFill>
                        <a:latin typeface="Raleway"/>
                        <a:ea typeface="Raleway"/>
                        <a:cs typeface="Raleway"/>
                        <a:sym typeface="Raleway"/>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ko" sz="1200">
                          <a:solidFill>
                            <a:schemeClr val="dk1"/>
                          </a:solidFill>
                          <a:latin typeface="Raleway"/>
                          <a:ea typeface="Raleway"/>
                          <a:cs typeface="Raleway"/>
                          <a:sym typeface="Raleway"/>
                        </a:rPr>
                        <a:t>11</a:t>
                      </a:r>
                      <a:endParaRPr sz="1200">
                        <a:solidFill>
                          <a:schemeClr val="dk1"/>
                        </a:solidFill>
                        <a:latin typeface="Raleway"/>
                        <a:ea typeface="Raleway"/>
                        <a:cs typeface="Raleway"/>
                        <a:sym typeface="Raleway"/>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ko" sz="1200">
                          <a:solidFill>
                            <a:schemeClr val="dk1"/>
                          </a:solidFill>
                          <a:latin typeface="Raleway"/>
                          <a:ea typeface="Raleway"/>
                          <a:cs typeface="Raleway"/>
                          <a:sym typeface="Raleway"/>
                        </a:rPr>
                        <a:t>12</a:t>
                      </a:r>
                      <a:endParaRPr sz="1200">
                        <a:solidFill>
                          <a:schemeClr val="dk1"/>
                        </a:solidFill>
                        <a:latin typeface="Raleway"/>
                        <a:ea typeface="Raleway"/>
                        <a:cs typeface="Raleway"/>
                        <a:sym typeface="Raleway"/>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ko" sz="1200">
                          <a:solidFill>
                            <a:schemeClr val="dk1"/>
                          </a:solidFill>
                          <a:latin typeface="Raleway"/>
                          <a:ea typeface="Raleway"/>
                          <a:cs typeface="Raleway"/>
                          <a:sym typeface="Raleway"/>
                        </a:rPr>
                        <a:t>13</a:t>
                      </a:r>
                      <a:endParaRPr sz="1200">
                        <a:solidFill>
                          <a:schemeClr val="dk1"/>
                        </a:solidFill>
                        <a:latin typeface="Raleway"/>
                        <a:ea typeface="Raleway"/>
                        <a:cs typeface="Raleway"/>
                        <a:sym typeface="Raleway"/>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ko" sz="1200">
                          <a:solidFill>
                            <a:schemeClr val="dk1"/>
                          </a:solidFill>
                          <a:latin typeface="Raleway"/>
                          <a:ea typeface="Raleway"/>
                          <a:cs typeface="Raleway"/>
                          <a:sym typeface="Raleway"/>
                        </a:rPr>
                        <a:t>14</a:t>
                      </a:r>
                      <a:endParaRPr sz="1200">
                        <a:solidFill>
                          <a:schemeClr val="dk1"/>
                        </a:solidFill>
                        <a:latin typeface="Raleway"/>
                        <a:ea typeface="Raleway"/>
                        <a:cs typeface="Raleway"/>
                        <a:sym typeface="Raleway"/>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ko" sz="1200">
                          <a:solidFill>
                            <a:schemeClr val="dk1"/>
                          </a:solidFill>
                          <a:latin typeface="Raleway"/>
                          <a:ea typeface="Raleway"/>
                          <a:cs typeface="Raleway"/>
                          <a:sym typeface="Raleway"/>
                        </a:rPr>
                        <a:t>15</a:t>
                      </a:r>
                      <a:endParaRPr sz="1200">
                        <a:solidFill>
                          <a:schemeClr val="dk1"/>
                        </a:solidFill>
                        <a:latin typeface="Raleway"/>
                        <a:ea typeface="Raleway"/>
                        <a:cs typeface="Raleway"/>
                        <a:sym typeface="Raleway"/>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416925">
                <a:tc>
                  <a:txBody>
                    <a:bodyPr/>
                    <a:lstStyle/>
                    <a:p>
                      <a:pPr indent="0" lvl="0" marL="0" marR="0" rtl="0" algn="ctr">
                        <a:lnSpc>
                          <a:spcPct val="100000"/>
                        </a:lnSpc>
                        <a:spcBef>
                          <a:spcPts val="0"/>
                        </a:spcBef>
                        <a:spcAft>
                          <a:spcPts val="0"/>
                        </a:spcAft>
                        <a:buNone/>
                      </a:pPr>
                      <a:r>
                        <a:rPr lang="ko" sz="1200">
                          <a:solidFill>
                            <a:schemeClr val="dk1"/>
                          </a:solidFill>
                          <a:latin typeface="Raleway"/>
                          <a:ea typeface="Raleway"/>
                          <a:cs typeface="Raleway"/>
                          <a:sym typeface="Raleway"/>
                        </a:rPr>
                        <a:t>16</a:t>
                      </a:r>
                      <a:endParaRPr sz="1200">
                        <a:solidFill>
                          <a:schemeClr val="dk1"/>
                        </a:solidFill>
                        <a:latin typeface="Raleway"/>
                        <a:ea typeface="Raleway"/>
                        <a:cs typeface="Raleway"/>
                        <a:sym typeface="Raleway"/>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ko" sz="1200">
                          <a:solidFill>
                            <a:schemeClr val="dk1"/>
                          </a:solidFill>
                          <a:latin typeface="Raleway"/>
                          <a:ea typeface="Raleway"/>
                          <a:cs typeface="Raleway"/>
                          <a:sym typeface="Raleway"/>
                        </a:rPr>
                        <a:t>31</a:t>
                      </a:r>
                      <a:endParaRPr sz="1200">
                        <a:solidFill>
                          <a:schemeClr val="dk1"/>
                        </a:solidFill>
                        <a:latin typeface="Raleway"/>
                        <a:ea typeface="Raleway"/>
                        <a:cs typeface="Raleway"/>
                        <a:sym typeface="Raleway"/>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ko" sz="1200">
                          <a:solidFill>
                            <a:schemeClr val="dk1"/>
                          </a:solidFill>
                          <a:latin typeface="Raleway"/>
                          <a:ea typeface="Raleway"/>
                          <a:cs typeface="Raleway"/>
                          <a:sym typeface="Raleway"/>
                        </a:rPr>
                        <a:t>08/01</a:t>
                      </a:r>
                      <a:endParaRPr sz="1200">
                        <a:solidFill>
                          <a:schemeClr val="dk1"/>
                        </a:solidFill>
                        <a:latin typeface="Raleway"/>
                        <a:ea typeface="Raleway"/>
                        <a:cs typeface="Raleway"/>
                        <a:sym typeface="Raleway"/>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200">
                        <a:solidFill>
                          <a:schemeClr val="dk1"/>
                        </a:solidFill>
                        <a:latin typeface="Raleway"/>
                        <a:ea typeface="Raleway"/>
                        <a:cs typeface="Raleway"/>
                        <a:sym typeface="Raleway"/>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200">
                        <a:solidFill>
                          <a:schemeClr val="dk1"/>
                        </a:solidFill>
                        <a:latin typeface="Raleway"/>
                        <a:ea typeface="Raleway"/>
                        <a:cs typeface="Raleway"/>
                        <a:sym typeface="Raleway"/>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sz="1200">
                        <a:solidFill>
                          <a:schemeClr val="dk1"/>
                        </a:solidFill>
                        <a:latin typeface="Raleway"/>
                        <a:ea typeface="Raleway"/>
                        <a:cs typeface="Raleway"/>
                        <a:sym typeface="Raleway"/>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ko" sz="1200">
                          <a:solidFill>
                            <a:schemeClr val="dk1"/>
                          </a:solidFill>
                          <a:latin typeface="Raleway"/>
                          <a:ea typeface="Raleway"/>
                          <a:cs typeface="Raleway"/>
                          <a:sym typeface="Raleway"/>
                        </a:rPr>
                        <a:t>05</a:t>
                      </a:r>
                      <a:endParaRPr sz="1200">
                        <a:solidFill>
                          <a:schemeClr val="dk1"/>
                        </a:solidFill>
                        <a:latin typeface="Raleway"/>
                        <a:ea typeface="Raleway"/>
                        <a:cs typeface="Raleway"/>
                        <a:sym typeface="Raleway"/>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bl>
          </a:graphicData>
        </a:graphic>
      </p:graphicFrame>
      <p:sp>
        <p:nvSpPr>
          <p:cNvPr id="1399" name="Google Shape;1399;p51"/>
          <p:cNvSpPr txBox="1"/>
          <p:nvPr>
            <p:ph type="title"/>
          </p:nvPr>
        </p:nvSpPr>
        <p:spPr>
          <a:xfrm>
            <a:off x="720000" y="407675"/>
            <a:ext cx="7704000" cy="6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개발 일정</a:t>
            </a:r>
            <a:endParaRPr b="0"/>
          </a:p>
        </p:txBody>
      </p:sp>
      <p:sp>
        <p:nvSpPr>
          <p:cNvPr id="1400" name="Google Shape;1400;p51"/>
          <p:cNvSpPr/>
          <p:nvPr/>
        </p:nvSpPr>
        <p:spPr>
          <a:xfrm>
            <a:off x="2107525" y="1834825"/>
            <a:ext cx="361200" cy="336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1"/>
          <p:cNvSpPr txBox="1"/>
          <p:nvPr/>
        </p:nvSpPr>
        <p:spPr>
          <a:xfrm>
            <a:off x="2089225" y="1918513"/>
            <a:ext cx="397800" cy="16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200">
                <a:solidFill>
                  <a:schemeClr val="lt2"/>
                </a:solidFill>
                <a:latin typeface="Raleway"/>
                <a:ea typeface="Raleway"/>
                <a:cs typeface="Raleway"/>
                <a:sym typeface="Raleway"/>
              </a:rPr>
              <a:t>03</a:t>
            </a:r>
            <a:endParaRPr sz="1200">
              <a:solidFill>
                <a:schemeClr val="lt2"/>
              </a:solidFill>
              <a:latin typeface="Raleway"/>
              <a:ea typeface="Raleway"/>
              <a:cs typeface="Raleway"/>
              <a:sym typeface="Raleway"/>
            </a:endParaRPr>
          </a:p>
        </p:txBody>
      </p:sp>
      <p:sp>
        <p:nvSpPr>
          <p:cNvPr id="1402" name="Google Shape;1402;p51"/>
          <p:cNvSpPr/>
          <p:nvPr/>
        </p:nvSpPr>
        <p:spPr>
          <a:xfrm>
            <a:off x="3239975" y="1834825"/>
            <a:ext cx="361200" cy="336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1"/>
          <p:cNvSpPr txBox="1"/>
          <p:nvPr/>
        </p:nvSpPr>
        <p:spPr>
          <a:xfrm>
            <a:off x="3221675" y="1918513"/>
            <a:ext cx="397800" cy="16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200">
                <a:solidFill>
                  <a:schemeClr val="lt2"/>
                </a:solidFill>
                <a:latin typeface="Raleway"/>
                <a:ea typeface="Raleway"/>
                <a:cs typeface="Raleway"/>
                <a:sym typeface="Raleway"/>
              </a:rPr>
              <a:t>04</a:t>
            </a:r>
            <a:endParaRPr sz="1200">
              <a:solidFill>
                <a:schemeClr val="lt2"/>
              </a:solidFill>
              <a:latin typeface="Raleway"/>
              <a:ea typeface="Raleway"/>
              <a:cs typeface="Raleway"/>
              <a:sym typeface="Raleway"/>
            </a:endParaRPr>
          </a:p>
        </p:txBody>
      </p:sp>
      <p:sp>
        <p:nvSpPr>
          <p:cNvPr id="1404" name="Google Shape;1404;p51"/>
          <p:cNvSpPr/>
          <p:nvPr/>
        </p:nvSpPr>
        <p:spPr>
          <a:xfrm>
            <a:off x="2288075" y="1834819"/>
            <a:ext cx="1156925" cy="29821"/>
          </a:xfrm>
          <a:custGeom>
            <a:rect b="b" l="l" r="r" t="t"/>
            <a:pathLst>
              <a:path extrusionOk="0" h="5318" w="46277">
                <a:moveTo>
                  <a:pt x="0" y="5318"/>
                </a:moveTo>
                <a:cubicBezTo>
                  <a:pt x="3930" y="4434"/>
                  <a:pt x="15868" y="61"/>
                  <a:pt x="23581" y="12"/>
                </a:cubicBezTo>
                <a:cubicBezTo>
                  <a:pt x="31294" y="-37"/>
                  <a:pt x="42494" y="4188"/>
                  <a:pt x="46277" y="5023"/>
                </a:cubicBezTo>
              </a:path>
            </a:pathLst>
          </a:custGeom>
          <a:noFill/>
          <a:ln cap="flat" cmpd="sng" w="28575">
            <a:solidFill>
              <a:schemeClr val="dk1"/>
            </a:solidFill>
            <a:prstDash val="solid"/>
            <a:round/>
            <a:headEnd len="med" w="med" type="none"/>
            <a:tailEnd len="med" w="med" type="none"/>
          </a:ln>
        </p:spPr>
      </p:sp>
      <p:sp>
        <p:nvSpPr>
          <p:cNvPr id="1405" name="Google Shape;1405;p51"/>
          <p:cNvSpPr/>
          <p:nvPr/>
        </p:nvSpPr>
        <p:spPr>
          <a:xfrm rot="10799656">
            <a:off x="2245528" y="2141968"/>
            <a:ext cx="1156925" cy="29821"/>
          </a:xfrm>
          <a:custGeom>
            <a:rect b="b" l="l" r="r" t="t"/>
            <a:pathLst>
              <a:path extrusionOk="0" h="5318" w="46277">
                <a:moveTo>
                  <a:pt x="0" y="5318"/>
                </a:moveTo>
                <a:cubicBezTo>
                  <a:pt x="3930" y="4434"/>
                  <a:pt x="15868" y="61"/>
                  <a:pt x="23581" y="12"/>
                </a:cubicBezTo>
                <a:cubicBezTo>
                  <a:pt x="31294" y="-37"/>
                  <a:pt x="42494" y="4188"/>
                  <a:pt x="46277" y="5023"/>
                </a:cubicBezTo>
              </a:path>
            </a:pathLst>
          </a:custGeom>
          <a:noFill/>
          <a:ln cap="flat" cmpd="sng" w="28575">
            <a:solidFill>
              <a:schemeClr val="dk1"/>
            </a:solidFill>
            <a:prstDash val="solid"/>
            <a:round/>
            <a:headEnd len="med" w="med" type="none"/>
            <a:tailEnd len="med" w="med" type="none"/>
          </a:ln>
        </p:spPr>
      </p:sp>
      <p:sp>
        <p:nvSpPr>
          <p:cNvPr id="1406" name="Google Shape;1406;p51"/>
          <p:cNvSpPr/>
          <p:nvPr/>
        </p:nvSpPr>
        <p:spPr>
          <a:xfrm>
            <a:off x="5450650" y="2675875"/>
            <a:ext cx="361200" cy="336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1"/>
          <p:cNvSpPr/>
          <p:nvPr/>
        </p:nvSpPr>
        <p:spPr>
          <a:xfrm>
            <a:off x="4354125" y="1834825"/>
            <a:ext cx="361200" cy="336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1"/>
          <p:cNvSpPr txBox="1"/>
          <p:nvPr/>
        </p:nvSpPr>
        <p:spPr>
          <a:xfrm>
            <a:off x="4335825" y="1918513"/>
            <a:ext cx="397800" cy="16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200">
                <a:solidFill>
                  <a:schemeClr val="lt2"/>
                </a:solidFill>
                <a:latin typeface="Raleway"/>
                <a:ea typeface="Raleway"/>
                <a:cs typeface="Raleway"/>
                <a:sym typeface="Raleway"/>
              </a:rPr>
              <a:t>05</a:t>
            </a:r>
            <a:endParaRPr sz="1200">
              <a:solidFill>
                <a:schemeClr val="lt2"/>
              </a:solidFill>
              <a:latin typeface="Raleway"/>
              <a:ea typeface="Raleway"/>
              <a:cs typeface="Raleway"/>
              <a:sym typeface="Raleway"/>
            </a:endParaRPr>
          </a:p>
        </p:txBody>
      </p:sp>
      <p:sp>
        <p:nvSpPr>
          <p:cNvPr id="1409" name="Google Shape;1409;p51"/>
          <p:cNvSpPr/>
          <p:nvPr/>
        </p:nvSpPr>
        <p:spPr>
          <a:xfrm>
            <a:off x="4354125" y="2670200"/>
            <a:ext cx="361200" cy="336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1"/>
          <p:cNvSpPr txBox="1"/>
          <p:nvPr/>
        </p:nvSpPr>
        <p:spPr>
          <a:xfrm>
            <a:off x="4335825" y="2753888"/>
            <a:ext cx="397800" cy="16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200">
                <a:solidFill>
                  <a:schemeClr val="lt2"/>
                </a:solidFill>
                <a:latin typeface="Raleway"/>
                <a:ea typeface="Raleway"/>
                <a:cs typeface="Raleway"/>
                <a:sym typeface="Raleway"/>
              </a:rPr>
              <a:t>02</a:t>
            </a:r>
            <a:endParaRPr sz="1200">
              <a:solidFill>
                <a:schemeClr val="lt2"/>
              </a:solidFill>
              <a:latin typeface="Raleway"/>
              <a:ea typeface="Raleway"/>
              <a:cs typeface="Raleway"/>
              <a:sym typeface="Raleway"/>
            </a:endParaRPr>
          </a:p>
        </p:txBody>
      </p:sp>
      <p:sp>
        <p:nvSpPr>
          <p:cNvPr id="1411" name="Google Shape;1411;p51"/>
          <p:cNvSpPr/>
          <p:nvPr/>
        </p:nvSpPr>
        <p:spPr>
          <a:xfrm>
            <a:off x="4520400" y="1829125"/>
            <a:ext cx="2789115" cy="29821"/>
          </a:xfrm>
          <a:custGeom>
            <a:rect b="b" l="l" r="r" t="t"/>
            <a:pathLst>
              <a:path extrusionOk="0" h="5318" w="46277">
                <a:moveTo>
                  <a:pt x="0" y="5318"/>
                </a:moveTo>
                <a:cubicBezTo>
                  <a:pt x="3930" y="4434"/>
                  <a:pt x="15868" y="61"/>
                  <a:pt x="23581" y="12"/>
                </a:cubicBezTo>
                <a:cubicBezTo>
                  <a:pt x="31294" y="-37"/>
                  <a:pt x="42494" y="4188"/>
                  <a:pt x="46277" y="5023"/>
                </a:cubicBezTo>
              </a:path>
            </a:pathLst>
          </a:custGeom>
          <a:noFill/>
          <a:ln cap="flat" cmpd="sng" w="28575">
            <a:solidFill>
              <a:schemeClr val="dk1"/>
            </a:solidFill>
            <a:prstDash val="solid"/>
            <a:round/>
            <a:headEnd len="med" w="med" type="none"/>
            <a:tailEnd len="med" w="med" type="none"/>
          </a:ln>
        </p:spPr>
      </p:sp>
      <p:sp>
        <p:nvSpPr>
          <p:cNvPr id="1412" name="Google Shape;1412;p51"/>
          <p:cNvSpPr/>
          <p:nvPr/>
        </p:nvSpPr>
        <p:spPr>
          <a:xfrm rot="-10799573">
            <a:off x="4520343" y="2147781"/>
            <a:ext cx="2796982" cy="29821"/>
          </a:xfrm>
          <a:custGeom>
            <a:rect b="b" l="l" r="r" t="t"/>
            <a:pathLst>
              <a:path extrusionOk="0" h="5318" w="46277">
                <a:moveTo>
                  <a:pt x="0" y="5318"/>
                </a:moveTo>
                <a:cubicBezTo>
                  <a:pt x="3930" y="4434"/>
                  <a:pt x="15868" y="61"/>
                  <a:pt x="23581" y="12"/>
                </a:cubicBezTo>
                <a:cubicBezTo>
                  <a:pt x="31294" y="-37"/>
                  <a:pt x="42494" y="4188"/>
                  <a:pt x="46277" y="5023"/>
                </a:cubicBezTo>
              </a:path>
            </a:pathLst>
          </a:custGeom>
          <a:noFill/>
          <a:ln cap="flat" cmpd="sng" w="28575">
            <a:solidFill>
              <a:schemeClr val="dk1"/>
            </a:solidFill>
            <a:prstDash val="solid"/>
            <a:round/>
            <a:headEnd len="med" w="med" type="none"/>
            <a:tailEnd len="med" w="med" type="none"/>
          </a:ln>
        </p:spPr>
      </p:sp>
      <p:sp>
        <p:nvSpPr>
          <p:cNvPr id="1413" name="Google Shape;1413;p51"/>
          <p:cNvSpPr/>
          <p:nvPr/>
        </p:nvSpPr>
        <p:spPr>
          <a:xfrm>
            <a:off x="1737025" y="2252502"/>
            <a:ext cx="5572445" cy="29821"/>
          </a:xfrm>
          <a:custGeom>
            <a:rect b="b" l="l" r="r" t="t"/>
            <a:pathLst>
              <a:path extrusionOk="0" h="5318" w="46277">
                <a:moveTo>
                  <a:pt x="0" y="5318"/>
                </a:moveTo>
                <a:cubicBezTo>
                  <a:pt x="3930" y="4434"/>
                  <a:pt x="15868" y="61"/>
                  <a:pt x="23581" y="12"/>
                </a:cubicBezTo>
                <a:cubicBezTo>
                  <a:pt x="31294" y="-37"/>
                  <a:pt x="42494" y="4188"/>
                  <a:pt x="46277" y="5023"/>
                </a:cubicBezTo>
              </a:path>
            </a:pathLst>
          </a:custGeom>
          <a:noFill/>
          <a:ln cap="flat" cmpd="sng" w="28575">
            <a:solidFill>
              <a:schemeClr val="dk1"/>
            </a:solidFill>
            <a:prstDash val="solid"/>
            <a:round/>
            <a:headEnd len="med" w="med" type="none"/>
            <a:tailEnd len="med" w="med" type="none"/>
          </a:ln>
        </p:spPr>
      </p:sp>
      <p:sp>
        <p:nvSpPr>
          <p:cNvPr id="1414" name="Google Shape;1414;p51"/>
          <p:cNvSpPr/>
          <p:nvPr/>
        </p:nvSpPr>
        <p:spPr>
          <a:xfrm rot="10800000">
            <a:off x="1737025" y="2556839"/>
            <a:ext cx="5572445" cy="29821"/>
          </a:xfrm>
          <a:custGeom>
            <a:rect b="b" l="l" r="r" t="t"/>
            <a:pathLst>
              <a:path extrusionOk="0" h="5318" w="46277">
                <a:moveTo>
                  <a:pt x="0" y="5318"/>
                </a:moveTo>
                <a:cubicBezTo>
                  <a:pt x="3930" y="4434"/>
                  <a:pt x="15868" y="61"/>
                  <a:pt x="23581" y="12"/>
                </a:cubicBezTo>
                <a:cubicBezTo>
                  <a:pt x="31294" y="-37"/>
                  <a:pt x="42494" y="4188"/>
                  <a:pt x="46277" y="5023"/>
                </a:cubicBezTo>
              </a:path>
            </a:pathLst>
          </a:custGeom>
          <a:noFill/>
          <a:ln cap="flat" cmpd="sng" w="28575">
            <a:solidFill>
              <a:schemeClr val="dk1"/>
            </a:solidFill>
            <a:prstDash val="solid"/>
            <a:round/>
            <a:headEnd len="med" w="med" type="none"/>
            <a:tailEnd len="med" w="med" type="none"/>
          </a:ln>
        </p:spPr>
      </p:sp>
      <p:sp>
        <p:nvSpPr>
          <p:cNvPr id="1415" name="Google Shape;1415;p51"/>
          <p:cNvSpPr/>
          <p:nvPr/>
        </p:nvSpPr>
        <p:spPr>
          <a:xfrm>
            <a:off x="1737025" y="2655363"/>
            <a:ext cx="2789115" cy="29821"/>
          </a:xfrm>
          <a:custGeom>
            <a:rect b="b" l="l" r="r" t="t"/>
            <a:pathLst>
              <a:path extrusionOk="0" h="5318" w="46277">
                <a:moveTo>
                  <a:pt x="0" y="5318"/>
                </a:moveTo>
                <a:cubicBezTo>
                  <a:pt x="3930" y="4434"/>
                  <a:pt x="15868" y="61"/>
                  <a:pt x="23581" y="12"/>
                </a:cubicBezTo>
                <a:cubicBezTo>
                  <a:pt x="31294" y="-37"/>
                  <a:pt x="42494" y="4188"/>
                  <a:pt x="46277" y="5023"/>
                </a:cubicBezTo>
              </a:path>
            </a:pathLst>
          </a:custGeom>
          <a:noFill/>
          <a:ln cap="flat" cmpd="sng" w="28575">
            <a:solidFill>
              <a:schemeClr val="dk1"/>
            </a:solidFill>
            <a:prstDash val="solid"/>
            <a:round/>
            <a:headEnd len="med" w="med" type="none"/>
            <a:tailEnd len="med" w="med" type="none"/>
          </a:ln>
        </p:spPr>
      </p:sp>
      <p:sp>
        <p:nvSpPr>
          <p:cNvPr id="1416" name="Google Shape;1416;p51"/>
          <p:cNvSpPr/>
          <p:nvPr/>
        </p:nvSpPr>
        <p:spPr>
          <a:xfrm rot="10800000">
            <a:off x="1737025" y="2992113"/>
            <a:ext cx="2789115" cy="29821"/>
          </a:xfrm>
          <a:custGeom>
            <a:rect b="b" l="l" r="r" t="t"/>
            <a:pathLst>
              <a:path extrusionOk="0" h="5318" w="46277">
                <a:moveTo>
                  <a:pt x="0" y="5318"/>
                </a:moveTo>
                <a:cubicBezTo>
                  <a:pt x="3930" y="4434"/>
                  <a:pt x="15868" y="61"/>
                  <a:pt x="23581" y="12"/>
                </a:cubicBezTo>
                <a:cubicBezTo>
                  <a:pt x="31294" y="-37"/>
                  <a:pt x="42494" y="4188"/>
                  <a:pt x="46277" y="5023"/>
                </a:cubicBezTo>
              </a:path>
            </a:pathLst>
          </a:custGeom>
          <a:noFill/>
          <a:ln cap="flat" cmpd="sng" w="28575">
            <a:solidFill>
              <a:schemeClr val="dk1"/>
            </a:solidFill>
            <a:prstDash val="solid"/>
            <a:round/>
            <a:headEnd len="med" w="med" type="none"/>
            <a:tailEnd len="med" w="med" type="none"/>
          </a:ln>
        </p:spPr>
      </p:sp>
      <p:sp>
        <p:nvSpPr>
          <p:cNvPr id="1417" name="Google Shape;1417;p51"/>
          <p:cNvSpPr/>
          <p:nvPr/>
        </p:nvSpPr>
        <p:spPr>
          <a:xfrm>
            <a:off x="6547175" y="2675863"/>
            <a:ext cx="361200" cy="336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1"/>
          <p:cNvSpPr txBox="1"/>
          <p:nvPr/>
        </p:nvSpPr>
        <p:spPr>
          <a:xfrm>
            <a:off x="5432350" y="2759563"/>
            <a:ext cx="397800" cy="16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200">
                <a:solidFill>
                  <a:schemeClr val="lt2"/>
                </a:solidFill>
                <a:latin typeface="Raleway"/>
                <a:ea typeface="Raleway"/>
                <a:cs typeface="Raleway"/>
                <a:sym typeface="Raleway"/>
              </a:rPr>
              <a:t>03</a:t>
            </a:r>
            <a:endParaRPr sz="1200">
              <a:solidFill>
                <a:schemeClr val="lt2"/>
              </a:solidFill>
              <a:latin typeface="Raleway"/>
              <a:ea typeface="Raleway"/>
              <a:cs typeface="Raleway"/>
              <a:sym typeface="Raleway"/>
            </a:endParaRPr>
          </a:p>
        </p:txBody>
      </p:sp>
      <p:sp>
        <p:nvSpPr>
          <p:cNvPr id="1419" name="Google Shape;1419;p51"/>
          <p:cNvSpPr txBox="1"/>
          <p:nvPr/>
        </p:nvSpPr>
        <p:spPr>
          <a:xfrm>
            <a:off x="6528875" y="2753888"/>
            <a:ext cx="397800" cy="16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200">
                <a:solidFill>
                  <a:schemeClr val="lt2"/>
                </a:solidFill>
                <a:latin typeface="Raleway"/>
                <a:ea typeface="Raleway"/>
                <a:cs typeface="Raleway"/>
                <a:sym typeface="Raleway"/>
              </a:rPr>
              <a:t>04</a:t>
            </a:r>
            <a:endParaRPr sz="1200">
              <a:solidFill>
                <a:schemeClr val="lt2"/>
              </a:solidFill>
              <a:latin typeface="Raleway"/>
              <a:ea typeface="Raleway"/>
              <a:cs typeface="Raleway"/>
              <a:sym typeface="Raleway"/>
            </a:endParaRPr>
          </a:p>
        </p:txBody>
      </p:sp>
      <p:sp>
        <p:nvSpPr>
          <p:cNvPr id="1420" name="Google Shape;1420;p51"/>
          <p:cNvSpPr/>
          <p:nvPr/>
        </p:nvSpPr>
        <p:spPr>
          <a:xfrm>
            <a:off x="5594375" y="2655357"/>
            <a:ext cx="1156925" cy="29821"/>
          </a:xfrm>
          <a:custGeom>
            <a:rect b="b" l="l" r="r" t="t"/>
            <a:pathLst>
              <a:path extrusionOk="0" h="5318" w="46277">
                <a:moveTo>
                  <a:pt x="0" y="5318"/>
                </a:moveTo>
                <a:cubicBezTo>
                  <a:pt x="3930" y="4434"/>
                  <a:pt x="15868" y="61"/>
                  <a:pt x="23581" y="12"/>
                </a:cubicBezTo>
                <a:cubicBezTo>
                  <a:pt x="31294" y="-37"/>
                  <a:pt x="42494" y="4188"/>
                  <a:pt x="46277" y="5023"/>
                </a:cubicBezTo>
              </a:path>
            </a:pathLst>
          </a:custGeom>
          <a:noFill/>
          <a:ln cap="flat" cmpd="sng" w="28575">
            <a:solidFill>
              <a:schemeClr val="dk1"/>
            </a:solidFill>
            <a:prstDash val="solid"/>
            <a:round/>
            <a:headEnd len="med" w="med" type="none"/>
            <a:tailEnd len="med" w="med" type="none"/>
          </a:ln>
        </p:spPr>
      </p:sp>
      <p:sp>
        <p:nvSpPr>
          <p:cNvPr id="1421" name="Google Shape;1421;p51"/>
          <p:cNvSpPr/>
          <p:nvPr/>
        </p:nvSpPr>
        <p:spPr>
          <a:xfrm rot="10799656">
            <a:off x="5669728" y="3003543"/>
            <a:ext cx="1156925" cy="29821"/>
          </a:xfrm>
          <a:custGeom>
            <a:rect b="b" l="l" r="r" t="t"/>
            <a:pathLst>
              <a:path extrusionOk="0" h="5318" w="46277">
                <a:moveTo>
                  <a:pt x="0" y="5318"/>
                </a:moveTo>
                <a:cubicBezTo>
                  <a:pt x="3930" y="4434"/>
                  <a:pt x="15868" y="61"/>
                  <a:pt x="23581" y="12"/>
                </a:cubicBezTo>
                <a:cubicBezTo>
                  <a:pt x="31294" y="-37"/>
                  <a:pt x="42494" y="4188"/>
                  <a:pt x="46277" y="5023"/>
                </a:cubicBezTo>
              </a:path>
            </a:pathLst>
          </a:custGeom>
          <a:noFill/>
          <a:ln cap="flat" cmpd="sng" w="28575">
            <a:solidFill>
              <a:schemeClr val="dk1"/>
            </a:solidFill>
            <a:prstDash val="solid"/>
            <a:round/>
            <a:headEnd len="med" w="med" type="none"/>
            <a:tailEnd len="med" w="med" type="none"/>
          </a:ln>
        </p:spPr>
      </p:sp>
      <p:sp>
        <p:nvSpPr>
          <p:cNvPr id="1422" name="Google Shape;1422;p51"/>
          <p:cNvSpPr txBox="1"/>
          <p:nvPr/>
        </p:nvSpPr>
        <p:spPr>
          <a:xfrm>
            <a:off x="1856975" y="3373350"/>
            <a:ext cx="3139200" cy="23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a:latin typeface="Raleway"/>
                <a:ea typeface="Raleway"/>
                <a:cs typeface="Raleway"/>
                <a:sym typeface="Raleway"/>
              </a:rPr>
              <a:t>아이디어 구상 및 개발환경 구축</a:t>
            </a:r>
            <a:endParaRPr b="1">
              <a:latin typeface="Raleway"/>
              <a:ea typeface="Raleway"/>
              <a:cs typeface="Raleway"/>
              <a:sym typeface="Raleway"/>
            </a:endParaRPr>
          </a:p>
        </p:txBody>
      </p:sp>
      <p:sp>
        <p:nvSpPr>
          <p:cNvPr id="1423" name="Google Shape;1423;p51"/>
          <p:cNvSpPr/>
          <p:nvPr/>
        </p:nvSpPr>
        <p:spPr>
          <a:xfrm>
            <a:off x="720000" y="3684175"/>
            <a:ext cx="1156950" cy="295650"/>
          </a:xfrm>
          <a:prstGeom prst="flowChartTerminator">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chemeClr val="lt2"/>
                </a:solidFill>
              </a:rPr>
              <a:t>7/05</a:t>
            </a:r>
            <a:r>
              <a:rPr lang="ko">
                <a:solidFill>
                  <a:schemeClr val="lt2"/>
                </a:solidFill>
              </a:rPr>
              <a:t>~8/02</a:t>
            </a:r>
            <a:endParaRPr>
              <a:solidFill>
                <a:schemeClr val="lt2"/>
              </a:solidFill>
            </a:endParaRPr>
          </a:p>
        </p:txBody>
      </p:sp>
      <p:sp>
        <p:nvSpPr>
          <p:cNvPr id="1424" name="Google Shape;1424;p51"/>
          <p:cNvSpPr txBox="1"/>
          <p:nvPr/>
        </p:nvSpPr>
        <p:spPr>
          <a:xfrm>
            <a:off x="1856975" y="3716975"/>
            <a:ext cx="3139200" cy="23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a:latin typeface="Raleway"/>
                <a:ea typeface="Raleway"/>
                <a:cs typeface="Raleway"/>
                <a:sym typeface="Raleway"/>
              </a:rPr>
              <a:t>아두이노,</a:t>
            </a:r>
            <a:r>
              <a:rPr b="1" lang="ko">
                <a:latin typeface="Montserrat"/>
                <a:ea typeface="Montserrat"/>
                <a:cs typeface="Montserrat"/>
                <a:sym typeface="Montserrat"/>
              </a:rPr>
              <a:t>winform,</a:t>
            </a:r>
            <a:r>
              <a:rPr b="1" lang="ko">
                <a:latin typeface="Montserrat"/>
                <a:ea typeface="Montserrat"/>
                <a:cs typeface="Montserrat"/>
                <a:sym typeface="Montserrat"/>
              </a:rPr>
              <a:t>Web 개발</a:t>
            </a:r>
            <a:endParaRPr b="1">
              <a:latin typeface="Montserrat"/>
              <a:ea typeface="Montserrat"/>
              <a:cs typeface="Montserrat"/>
              <a:sym typeface="Montserrat"/>
            </a:endParaRPr>
          </a:p>
        </p:txBody>
      </p:sp>
      <p:sp>
        <p:nvSpPr>
          <p:cNvPr id="1425" name="Google Shape;1425;p51"/>
          <p:cNvSpPr txBox="1"/>
          <p:nvPr/>
        </p:nvSpPr>
        <p:spPr>
          <a:xfrm>
            <a:off x="1850975" y="4068650"/>
            <a:ext cx="3139200" cy="23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a:latin typeface="Raleway"/>
                <a:ea typeface="Raleway"/>
                <a:cs typeface="Raleway"/>
                <a:sym typeface="Raleway"/>
              </a:rPr>
              <a:t>기업체 실무자 교육 </a:t>
            </a:r>
            <a:endParaRPr b="1">
              <a:latin typeface="Raleway"/>
              <a:ea typeface="Raleway"/>
              <a:cs typeface="Raleway"/>
              <a:sym typeface="Raleway"/>
            </a:endParaRPr>
          </a:p>
        </p:txBody>
      </p:sp>
      <p:sp>
        <p:nvSpPr>
          <p:cNvPr id="1426" name="Google Shape;1426;p51"/>
          <p:cNvSpPr txBox="1"/>
          <p:nvPr/>
        </p:nvSpPr>
        <p:spPr>
          <a:xfrm>
            <a:off x="1856975" y="4420325"/>
            <a:ext cx="3139200" cy="23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a:latin typeface="Raleway"/>
                <a:ea typeface="Raleway"/>
                <a:cs typeface="Raleway"/>
                <a:sym typeface="Raleway"/>
              </a:rPr>
              <a:t>PPT제작 및 발표준비</a:t>
            </a:r>
            <a:endParaRPr b="1">
              <a:latin typeface="Raleway"/>
              <a:ea typeface="Raleway"/>
              <a:cs typeface="Raleway"/>
              <a:sym typeface="Raleway"/>
            </a:endParaRPr>
          </a:p>
        </p:txBody>
      </p:sp>
      <p:sp>
        <p:nvSpPr>
          <p:cNvPr id="1427" name="Google Shape;1427;p51"/>
          <p:cNvSpPr/>
          <p:nvPr/>
        </p:nvSpPr>
        <p:spPr>
          <a:xfrm>
            <a:off x="720000" y="4039475"/>
            <a:ext cx="1156950" cy="295650"/>
          </a:xfrm>
          <a:prstGeom prst="flowChartTerminator">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chemeClr val="lt2"/>
                </a:solidFill>
              </a:rPr>
              <a:t>7/17~7/28</a:t>
            </a:r>
            <a:endParaRPr>
              <a:solidFill>
                <a:schemeClr val="lt2"/>
              </a:solidFill>
            </a:endParaRPr>
          </a:p>
        </p:txBody>
      </p:sp>
      <p:sp>
        <p:nvSpPr>
          <p:cNvPr id="1428" name="Google Shape;1428;p51"/>
          <p:cNvSpPr/>
          <p:nvPr/>
        </p:nvSpPr>
        <p:spPr>
          <a:xfrm>
            <a:off x="720000" y="4394775"/>
            <a:ext cx="1156950" cy="295650"/>
          </a:xfrm>
          <a:prstGeom prst="flowChartTerminator">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chemeClr val="lt2"/>
                </a:solidFill>
              </a:rPr>
              <a:t>8</a:t>
            </a:r>
            <a:r>
              <a:rPr lang="ko">
                <a:solidFill>
                  <a:schemeClr val="lt2"/>
                </a:solidFill>
              </a:rPr>
              <a:t>/03~8/04</a:t>
            </a:r>
            <a:endParaRPr>
              <a:solidFill>
                <a:schemeClr val="lt2"/>
              </a:solidFill>
            </a:endParaRPr>
          </a:p>
        </p:txBody>
      </p:sp>
      <p:sp>
        <p:nvSpPr>
          <p:cNvPr id="1429" name="Google Shape;1429;p51"/>
          <p:cNvSpPr/>
          <p:nvPr/>
        </p:nvSpPr>
        <p:spPr>
          <a:xfrm>
            <a:off x="720000" y="3328875"/>
            <a:ext cx="1156950" cy="295650"/>
          </a:xfrm>
          <a:prstGeom prst="flowChartTerminator">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chemeClr val="lt2"/>
                </a:solidFill>
              </a:rPr>
              <a:t>7/03~7/04</a:t>
            </a:r>
            <a:endParaRPr>
              <a:solidFill>
                <a:schemeClr val="lt2"/>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1" name="Shape 2141"/>
        <p:cNvGrpSpPr/>
        <p:nvPr/>
      </p:nvGrpSpPr>
      <p:grpSpPr>
        <a:xfrm>
          <a:off x="0" y="0"/>
          <a:ext cx="0" cy="0"/>
          <a:chOff x="0" y="0"/>
          <a:chExt cx="0" cy="0"/>
        </a:xfrm>
      </p:grpSpPr>
      <p:sp>
        <p:nvSpPr>
          <p:cNvPr id="2142" name="Google Shape;2142;p96"/>
          <p:cNvSpPr txBox="1"/>
          <p:nvPr>
            <p:ph type="title"/>
          </p:nvPr>
        </p:nvSpPr>
        <p:spPr>
          <a:xfrm>
            <a:off x="720000" y="407675"/>
            <a:ext cx="7704000" cy="6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검사 데이터 처리							(예시)</a:t>
            </a:r>
            <a:endParaRPr/>
          </a:p>
        </p:txBody>
      </p:sp>
      <p:pic>
        <p:nvPicPr>
          <p:cNvPr id="2143" name="Google Shape;2143;p96"/>
          <p:cNvPicPr preferRelativeResize="0"/>
          <p:nvPr/>
        </p:nvPicPr>
        <p:blipFill>
          <a:blip r:embed="rId3">
            <a:alphaModFix/>
          </a:blip>
          <a:stretch>
            <a:fillRect/>
          </a:stretch>
        </p:blipFill>
        <p:spPr>
          <a:xfrm>
            <a:off x="720000" y="1184825"/>
            <a:ext cx="5744450" cy="3778375"/>
          </a:xfrm>
          <a:prstGeom prst="rect">
            <a:avLst/>
          </a:prstGeom>
          <a:noFill/>
          <a:ln cap="flat" cmpd="sng" w="9525">
            <a:solidFill>
              <a:schemeClr val="dk1"/>
            </a:solidFill>
            <a:prstDash val="solid"/>
            <a:round/>
            <a:headEnd len="sm" w="sm" type="none"/>
            <a:tailEnd len="sm" w="sm" type="none"/>
          </a:ln>
        </p:spPr>
      </p:pic>
      <p:sp>
        <p:nvSpPr>
          <p:cNvPr id="2144" name="Google Shape;2144;p96"/>
          <p:cNvSpPr/>
          <p:nvPr/>
        </p:nvSpPr>
        <p:spPr>
          <a:xfrm>
            <a:off x="933900" y="2299950"/>
            <a:ext cx="4955400" cy="174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2145" name="Google Shape;2145;p96"/>
          <p:cNvSpPr txBox="1"/>
          <p:nvPr/>
        </p:nvSpPr>
        <p:spPr>
          <a:xfrm>
            <a:off x="6652150" y="1576075"/>
            <a:ext cx="1809900" cy="10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a:solidFill>
                  <a:schemeClr val="dk1"/>
                </a:solidFill>
                <a:latin typeface="Raleway"/>
                <a:ea typeface="Raleway"/>
                <a:cs typeface="Raleway"/>
                <a:sym typeface="Raleway"/>
              </a:rPr>
              <a:t>검사 기준값 : 100</a:t>
            </a:r>
            <a:endParaRPr b="1">
              <a:solidFill>
                <a:schemeClr val="dk1"/>
              </a:solidFill>
              <a:latin typeface="Raleway"/>
              <a:ea typeface="Raleway"/>
              <a:cs typeface="Raleway"/>
              <a:sym typeface="Raleway"/>
            </a:endParaRPr>
          </a:p>
          <a:p>
            <a:pPr indent="0" lvl="0" marL="0" rtl="0" algn="l">
              <a:spcBef>
                <a:spcPts val="0"/>
              </a:spcBef>
              <a:spcAft>
                <a:spcPts val="0"/>
              </a:spcAft>
              <a:buNone/>
            </a:pPr>
            <a:r>
              <a:rPr b="1" lang="ko">
                <a:solidFill>
                  <a:schemeClr val="dk1"/>
                </a:solidFill>
                <a:latin typeface="Raleway"/>
                <a:ea typeface="Raleway"/>
                <a:cs typeface="Raleway"/>
                <a:sym typeface="Raleway"/>
              </a:rPr>
              <a:t>오차 허용 범위</a:t>
            </a:r>
            <a:r>
              <a:rPr b="1" lang="ko">
                <a:solidFill>
                  <a:schemeClr val="dk1"/>
                </a:solidFill>
                <a:latin typeface="Raleway"/>
                <a:ea typeface="Raleway"/>
                <a:cs typeface="Raleway"/>
                <a:sym typeface="Raleway"/>
              </a:rPr>
              <a:t>:  5%</a:t>
            </a:r>
            <a:endParaRPr b="1">
              <a:solidFill>
                <a:schemeClr val="dk1"/>
              </a:solidFill>
              <a:latin typeface="Raleway"/>
              <a:ea typeface="Raleway"/>
              <a:cs typeface="Raleway"/>
              <a:sym typeface="Raleway"/>
            </a:endParaRPr>
          </a:p>
          <a:p>
            <a:pPr indent="0" lvl="0" marL="0" rtl="0" algn="l">
              <a:spcBef>
                <a:spcPts val="0"/>
              </a:spcBef>
              <a:spcAft>
                <a:spcPts val="0"/>
              </a:spcAft>
              <a:buNone/>
            </a:pPr>
            <a:r>
              <a:t/>
            </a:r>
            <a:endParaRPr b="1">
              <a:solidFill>
                <a:schemeClr val="dk1"/>
              </a:solidFill>
              <a:latin typeface="Raleway"/>
              <a:ea typeface="Raleway"/>
              <a:cs typeface="Raleway"/>
              <a:sym typeface="Raleway"/>
            </a:endParaRPr>
          </a:p>
          <a:p>
            <a:pPr indent="0" lvl="0" marL="0" rtl="0" algn="l">
              <a:spcBef>
                <a:spcPts val="0"/>
              </a:spcBef>
              <a:spcAft>
                <a:spcPts val="0"/>
              </a:spcAft>
              <a:buNone/>
            </a:pPr>
            <a:r>
              <a:rPr b="1" lang="ko">
                <a:solidFill>
                  <a:schemeClr val="dk1"/>
                </a:solidFill>
                <a:highlight>
                  <a:srgbClr val="FFFFFF"/>
                </a:highlight>
                <a:latin typeface="Raleway"/>
                <a:ea typeface="Raleway"/>
                <a:cs typeface="Raleway"/>
                <a:sym typeface="Raleway"/>
              </a:rPr>
              <a:t>95 ~ 105 양품 판정</a:t>
            </a:r>
            <a:r>
              <a:rPr b="1" lang="ko">
                <a:solidFill>
                  <a:schemeClr val="dk1"/>
                </a:solidFill>
                <a:highlight>
                  <a:srgbClr val="FFFFFF"/>
                </a:highlight>
                <a:latin typeface="Raleway"/>
                <a:ea typeface="Raleway"/>
                <a:cs typeface="Raleway"/>
                <a:sym typeface="Raleway"/>
              </a:rPr>
              <a:t> </a:t>
            </a:r>
            <a:endParaRPr b="1">
              <a:solidFill>
                <a:schemeClr val="dk1"/>
              </a:solidFill>
              <a:highlight>
                <a:srgbClr val="FFFFFF"/>
              </a:highlight>
              <a:latin typeface="Raleway"/>
              <a:ea typeface="Raleway"/>
              <a:cs typeface="Raleway"/>
              <a:sym typeface="Raleway"/>
            </a:endParaRPr>
          </a:p>
          <a:p>
            <a:pPr indent="0" lvl="0" marL="0" rtl="0" algn="l">
              <a:spcBef>
                <a:spcPts val="0"/>
              </a:spcBef>
              <a:spcAft>
                <a:spcPts val="0"/>
              </a:spcAft>
              <a:buNone/>
            </a:pPr>
            <a:r>
              <a:t/>
            </a:r>
            <a:endParaRPr b="1">
              <a:solidFill>
                <a:schemeClr val="dk1"/>
              </a:solidFill>
              <a:latin typeface="Raleway"/>
              <a:ea typeface="Raleway"/>
              <a:cs typeface="Raleway"/>
              <a:sym typeface="Raleway"/>
            </a:endParaRPr>
          </a:p>
          <a:p>
            <a:pPr indent="0" lvl="0" marL="0" rtl="0" algn="l">
              <a:spcBef>
                <a:spcPts val="0"/>
              </a:spcBef>
              <a:spcAft>
                <a:spcPts val="0"/>
              </a:spcAft>
              <a:buNone/>
            </a:pPr>
            <a:r>
              <a:t/>
            </a:r>
            <a:endParaRPr b="1">
              <a:solidFill>
                <a:schemeClr val="dk1"/>
              </a:solidFill>
              <a:latin typeface="Raleway"/>
              <a:ea typeface="Raleway"/>
              <a:cs typeface="Raleway"/>
              <a:sym typeface="Raleway"/>
            </a:endParaRPr>
          </a:p>
          <a:p>
            <a:pPr indent="0" lvl="0" marL="0" rtl="0" algn="l">
              <a:spcBef>
                <a:spcPts val="0"/>
              </a:spcBef>
              <a:spcAft>
                <a:spcPts val="0"/>
              </a:spcAft>
              <a:buNone/>
            </a:pPr>
            <a:r>
              <a:t/>
            </a:r>
            <a:endParaRPr b="1">
              <a:solidFill>
                <a:schemeClr val="dk1"/>
              </a:solidFill>
              <a:latin typeface="Raleway"/>
              <a:ea typeface="Raleway"/>
              <a:cs typeface="Raleway"/>
              <a:sym typeface="Raleway"/>
            </a:endParaRPr>
          </a:p>
        </p:txBody>
      </p:sp>
      <p:grpSp>
        <p:nvGrpSpPr>
          <p:cNvPr id="2146" name="Google Shape;2146;p96"/>
          <p:cNvGrpSpPr/>
          <p:nvPr/>
        </p:nvGrpSpPr>
        <p:grpSpPr>
          <a:xfrm>
            <a:off x="933900" y="2587113"/>
            <a:ext cx="7690750" cy="1035238"/>
            <a:chOff x="933900" y="2587113"/>
            <a:chExt cx="7690750" cy="1035238"/>
          </a:xfrm>
        </p:grpSpPr>
        <p:sp>
          <p:nvSpPr>
            <p:cNvPr id="2147" name="Google Shape;2147;p96"/>
            <p:cNvSpPr/>
            <p:nvPr/>
          </p:nvSpPr>
          <p:spPr>
            <a:xfrm>
              <a:off x="933900" y="3184150"/>
              <a:ext cx="5499000" cy="174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2148" name="Google Shape;2148;p96"/>
            <p:cNvSpPr/>
            <p:nvPr/>
          </p:nvSpPr>
          <p:spPr>
            <a:xfrm>
              <a:off x="933900" y="3448050"/>
              <a:ext cx="2550900" cy="174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2149" name="Google Shape;2149;p96"/>
            <p:cNvSpPr txBox="1"/>
            <p:nvPr/>
          </p:nvSpPr>
          <p:spPr>
            <a:xfrm>
              <a:off x="6652150" y="2587113"/>
              <a:ext cx="1972500" cy="9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a:solidFill>
                    <a:schemeClr val="dk1"/>
                  </a:solidFill>
                  <a:latin typeface="Raleway"/>
                  <a:ea typeface="Raleway"/>
                  <a:cs typeface="Raleway"/>
                  <a:sym typeface="Raleway"/>
                </a:rPr>
                <a:t>검사값 </a:t>
              </a:r>
              <a:r>
                <a:rPr b="1" lang="ko">
                  <a:solidFill>
                    <a:schemeClr val="dk1"/>
                  </a:solidFill>
                  <a:latin typeface="Raleway"/>
                  <a:ea typeface="Raleway"/>
                  <a:cs typeface="Raleway"/>
                  <a:sym typeface="Raleway"/>
                </a:rPr>
                <a:t>: </a:t>
              </a:r>
              <a:r>
                <a:rPr b="1" lang="ko">
                  <a:solidFill>
                    <a:srgbClr val="E76A28"/>
                  </a:solidFill>
                  <a:latin typeface="Raleway"/>
                  <a:ea typeface="Raleway"/>
                  <a:cs typeface="Raleway"/>
                  <a:sym typeface="Raleway"/>
                </a:rPr>
                <a:t>10</a:t>
              </a:r>
              <a:endParaRPr b="1">
                <a:solidFill>
                  <a:srgbClr val="E76A28"/>
                </a:solidFill>
                <a:latin typeface="Raleway"/>
                <a:ea typeface="Raleway"/>
                <a:cs typeface="Raleway"/>
                <a:sym typeface="Raleway"/>
              </a:endParaRPr>
            </a:p>
            <a:p>
              <a:pPr indent="0" lvl="0" marL="0" rtl="0" algn="l">
                <a:spcBef>
                  <a:spcPts val="0"/>
                </a:spcBef>
                <a:spcAft>
                  <a:spcPts val="0"/>
                </a:spcAft>
                <a:buNone/>
              </a:pPr>
              <a:r>
                <a:rPr b="1" lang="ko">
                  <a:solidFill>
                    <a:schemeClr val="dk1"/>
                  </a:solidFill>
                  <a:latin typeface="Raleway"/>
                  <a:ea typeface="Raleway"/>
                  <a:cs typeface="Raleway"/>
                  <a:sym typeface="Raleway"/>
                </a:rPr>
                <a:t>오차 : 90%</a:t>
              </a:r>
              <a:endParaRPr b="1">
                <a:solidFill>
                  <a:schemeClr val="dk1"/>
                </a:solidFill>
                <a:latin typeface="Raleway"/>
                <a:ea typeface="Raleway"/>
                <a:cs typeface="Raleway"/>
                <a:sym typeface="Raleway"/>
              </a:endParaRPr>
            </a:p>
            <a:p>
              <a:pPr indent="0" lvl="0" marL="0" rtl="0" algn="l">
                <a:spcBef>
                  <a:spcPts val="0"/>
                </a:spcBef>
                <a:spcAft>
                  <a:spcPts val="0"/>
                </a:spcAft>
                <a:buNone/>
              </a:pPr>
              <a:r>
                <a:t/>
              </a:r>
              <a:endParaRPr b="1">
                <a:solidFill>
                  <a:schemeClr val="dk1"/>
                </a:solidFill>
                <a:latin typeface="Raleway"/>
                <a:ea typeface="Raleway"/>
                <a:cs typeface="Raleway"/>
                <a:sym typeface="Raleway"/>
              </a:endParaRPr>
            </a:p>
            <a:p>
              <a:pPr indent="0" lvl="0" marL="0" rtl="0" algn="l">
                <a:spcBef>
                  <a:spcPts val="0"/>
                </a:spcBef>
                <a:spcAft>
                  <a:spcPts val="0"/>
                </a:spcAft>
                <a:buNone/>
              </a:pPr>
              <a:r>
                <a:rPr b="1" lang="ko">
                  <a:solidFill>
                    <a:schemeClr val="dk1"/>
                  </a:solidFill>
                  <a:latin typeface="Raleway"/>
                  <a:ea typeface="Raleway"/>
                  <a:cs typeface="Raleway"/>
                  <a:sym typeface="Raleway"/>
                </a:rPr>
                <a:t>불량 : true</a:t>
              </a:r>
              <a:endParaRPr b="1">
                <a:solidFill>
                  <a:schemeClr val="dk1"/>
                </a:solidFill>
                <a:latin typeface="Raleway"/>
                <a:ea typeface="Raleway"/>
                <a:cs typeface="Raleway"/>
                <a:sym typeface="Raleway"/>
              </a:endParaRPr>
            </a:p>
          </p:txBody>
        </p:sp>
      </p:grpSp>
      <p:grpSp>
        <p:nvGrpSpPr>
          <p:cNvPr id="2150" name="Google Shape;2150;p96"/>
          <p:cNvGrpSpPr/>
          <p:nvPr/>
        </p:nvGrpSpPr>
        <p:grpSpPr>
          <a:xfrm>
            <a:off x="964575" y="3804475"/>
            <a:ext cx="7731875" cy="973800"/>
            <a:chOff x="964575" y="3804475"/>
            <a:chExt cx="7731875" cy="973800"/>
          </a:xfrm>
        </p:grpSpPr>
        <p:sp>
          <p:nvSpPr>
            <p:cNvPr id="2151" name="Google Shape;2151;p96"/>
            <p:cNvSpPr/>
            <p:nvPr/>
          </p:nvSpPr>
          <p:spPr>
            <a:xfrm>
              <a:off x="964575" y="3897175"/>
              <a:ext cx="3942900" cy="881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2152" name="Google Shape;2152;p96"/>
            <p:cNvSpPr txBox="1"/>
            <p:nvPr/>
          </p:nvSpPr>
          <p:spPr>
            <a:xfrm>
              <a:off x="6723950" y="3804475"/>
              <a:ext cx="1972500" cy="9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a:solidFill>
                    <a:schemeClr val="dk1"/>
                  </a:solidFill>
                  <a:latin typeface="Raleway"/>
                  <a:ea typeface="Raleway"/>
                  <a:cs typeface="Raleway"/>
                  <a:sym typeface="Raleway"/>
                </a:rPr>
                <a:t>데이터베이스 저장</a:t>
              </a:r>
              <a:endParaRPr b="1">
                <a:solidFill>
                  <a:schemeClr val="dk1"/>
                </a:solidFill>
                <a:latin typeface="Raleway"/>
                <a:ea typeface="Raleway"/>
                <a:cs typeface="Raleway"/>
                <a:sym typeface="Raleway"/>
              </a:endParaRPr>
            </a:p>
          </p:txBody>
        </p:sp>
      </p:grpSp>
      <p:sp>
        <p:nvSpPr>
          <p:cNvPr id="2153" name="Google Shape;2153;p96"/>
          <p:cNvSpPr txBox="1"/>
          <p:nvPr/>
        </p:nvSpPr>
        <p:spPr>
          <a:xfrm>
            <a:off x="6559500" y="1184825"/>
            <a:ext cx="2540700" cy="4296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ko" sz="1800">
                <a:solidFill>
                  <a:schemeClr val="dk1"/>
                </a:solidFill>
                <a:latin typeface="Source Code Pro"/>
                <a:ea typeface="Source Code Pro"/>
                <a:cs typeface="Source Code Pro"/>
                <a:sym typeface="Source Code Pro"/>
              </a:rPr>
              <a:t>$Data,Mix,1234,</a:t>
            </a:r>
            <a:r>
              <a:rPr b="1" lang="ko" sz="1800">
                <a:solidFill>
                  <a:srgbClr val="E76A28"/>
                </a:solidFill>
                <a:latin typeface="Source Code Pro"/>
                <a:ea typeface="Source Code Pro"/>
                <a:cs typeface="Source Code Pro"/>
                <a:sym typeface="Source Code Pro"/>
              </a:rPr>
              <a:t>10</a:t>
            </a:r>
            <a:endParaRPr b="1" sz="1800">
              <a:solidFill>
                <a:srgbClr val="E76A28"/>
              </a:solidFill>
              <a:latin typeface="Source Code Pro"/>
              <a:ea typeface="Source Code Pro"/>
              <a:cs typeface="Source Code Pro"/>
              <a:sym typeface="Source Code Pro"/>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5"/>
                                        </p:tgtEl>
                                        <p:attrNameLst>
                                          <p:attrName>style.visibility</p:attrName>
                                        </p:attrNameLst>
                                      </p:cBhvr>
                                      <p:to>
                                        <p:strVal val="visible"/>
                                      </p:to>
                                    </p:set>
                                    <p:animEffect filter="fade" transition="in">
                                      <p:cBhvr>
                                        <p:cTn dur="1000"/>
                                        <p:tgtEl>
                                          <p:spTgt spid="214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44"/>
                                        </p:tgtEl>
                                        <p:attrNameLst>
                                          <p:attrName>style.visibility</p:attrName>
                                        </p:attrNameLst>
                                      </p:cBhvr>
                                      <p:to>
                                        <p:strVal val="visible"/>
                                      </p:to>
                                    </p:set>
                                    <p:animEffect filter="fade" transition="in">
                                      <p:cBhvr>
                                        <p:cTn dur="1000"/>
                                        <p:tgtEl>
                                          <p:spTgt spid="214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146"/>
                                        </p:tgtEl>
                                        <p:attrNameLst>
                                          <p:attrName>style.visibility</p:attrName>
                                        </p:attrNameLst>
                                      </p:cBhvr>
                                      <p:to>
                                        <p:strVal val="visible"/>
                                      </p:to>
                                    </p:set>
                                    <p:animEffect filter="fade" transition="in">
                                      <p:cBhvr>
                                        <p:cTn dur="1000"/>
                                        <p:tgtEl>
                                          <p:spTgt spid="2146"/>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150"/>
                                        </p:tgtEl>
                                        <p:attrNameLst>
                                          <p:attrName>style.visibility</p:attrName>
                                        </p:attrNameLst>
                                      </p:cBhvr>
                                      <p:to>
                                        <p:strVal val="visible"/>
                                      </p:to>
                                    </p:set>
                                    <p:animEffect filter="fade" transition="in">
                                      <p:cBhvr>
                                        <p:cTn dur="1"/>
                                        <p:tgtEl>
                                          <p:spTgt spid="21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7" name="Shape 2157"/>
        <p:cNvGrpSpPr/>
        <p:nvPr/>
      </p:nvGrpSpPr>
      <p:grpSpPr>
        <a:xfrm>
          <a:off x="0" y="0"/>
          <a:ext cx="0" cy="0"/>
          <a:chOff x="0" y="0"/>
          <a:chExt cx="0" cy="0"/>
        </a:xfrm>
      </p:grpSpPr>
      <p:sp>
        <p:nvSpPr>
          <p:cNvPr id="2158" name="Google Shape;2158;p97"/>
          <p:cNvSpPr txBox="1"/>
          <p:nvPr>
            <p:ph type="title"/>
          </p:nvPr>
        </p:nvSpPr>
        <p:spPr>
          <a:xfrm>
            <a:off x="4654681" y="1894975"/>
            <a:ext cx="3559800" cy="94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김혁주</a:t>
            </a:r>
            <a:endParaRPr/>
          </a:p>
        </p:txBody>
      </p:sp>
      <p:sp>
        <p:nvSpPr>
          <p:cNvPr id="2159" name="Google Shape;2159;p97"/>
          <p:cNvSpPr txBox="1"/>
          <p:nvPr>
            <p:ph idx="2" type="title"/>
          </p:nvPr>
        </p:nvSpPr>
        <p:spPr>
          <a:xfrm>
            <a:off x="1777700" y="1894975"/>
            <a:ext cx="1986600" cy="94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ko"/>
              <a:t>04</a:t>
            </a:r>
            <a:endParaRPr/>
          </a:p>
        </p:txBody>
      </p:sp>
      <p:sp>
        <p:nvSpPr>
          <p:cNvPr id="2160" name="Google Shape;2160;p97"/>
          <p:cNvSpPr txBox="1"/>
          <p:nvPr>
            <p:ph idx="1" type="subTitle"/>
          </p:nvPr>
        </p:nvSpPr>
        <p:spPr>
          <a:xfrm>
            <a:off x="1777700" y="2839732"/>
            <a:ext cx="6436200" cy="365700"/>
          </a:xfrm>
          <a:prstGeom prst="rect">
            <a:avLst/>
          </a:prstGeom>
          <a:solidFill>
            <a:schemeClr val="dk1"/>
          </a:solidFill>
        </p:spPr>
        <p:txBody>
          <a:bodyPr anchorCtr="0" anchor="ctr" bIns="91425" lIns="91425" spcFirstLastPara="1" rIns="91425" wrap="square" tIns="91425">
            <a:noAutofit/>
          </a:bodyPr>
          <a:lstStyle/>
          <a:p>
            <a:pPr indent="0" lvl="0" marL="0" rtl="0" algn="ctr">
              <a:spcBef>
                <a:spcPts val="0"/>
              </a:spcBef>
              <a:spcAft>
                <a:spcPts val="0"/>
              </a:spcAft>
              <a:buNone/>
            </a:pPr>
            <a:r>
              <a:rPr lang="ko" sz="1100">
                <a:solidFill>
                  <a:schemeClr val="accent1"/>
                </a:solidFill>
                <a:latin typeface="Arial"/>
                <a:ea typeface="Arial"/>
                <a:cs typeface="Arial"/>
                <a:sym typeface="Arial"/>
              </a:rPr>
              <a:t>W</a:t>
            </a:r>
            <a:r>
              <a:rPr lang="ko"/>
              <a:t>eb사이트 제작</a:t>
            </a:r>
            <a:endParaRPr/>
          </a:p>
        </p:txBody>
      </p:sp>
      <p:cxnSp>
        <p:nvCxnSpPr>
          <p:cNvPr id="2161" name="Google Shape;2161;p97"/>
          <p:cNvCxnSpPr>
            <a:stCxn id="2159" idx="3"/>
            <a:endCxn id="2158" idx="1"/>
          </p:cNvCxnSpPr>
          <p:nvPr/>
        </p:nvCxnSpPr>
        <p:spPr>
          <a:xfrm>
            <a:off x="3764300" y="2367325"/>
            <a:ext cx="890400" cy="0"/>
          </a:xfrm>
          <a:prstGeom prst="straightConnector1">
            <a:avLst/>
          </a:prstGeom>
          <a:noFill/>
          <a:ln cap="flat" cmpd="sng" w="9525">
            <a:solidFill>
              <a:schemeClr val="dk1"/>
            </a:solidFill>
            <a:prstDash val="solid"/>
            <a:round/>
            <a:headEnd len="med" w="med" type="oval"/>
            <a:tailEnd len="med" w="med" type="oval"/>
          </a:ln>
        </p:spPr>
      </p:cxnSp>
      <p:cxnSp>
        <p:nvCxnSpPr>
          <p:cNvPr id="2162" name="Google Shape;2162;p97"/>
          <p:cNvCxnSpPr>
            <a:endCxn id="2159" idx="1"/>
          </p:cNvCxnSpPr>
          <p:nvPr/>
        </p:nvCxnSpPr>
        <p:spPr>
          <a:xfrm>
            <a:off x="-414100" y="2367325"/>
            <a:ext cx="2191800" cy="0"/>
          </a:xfrm>
          <a:prstGeom prst="straightConnector1">
            <a:avLst/>
          </a:prstGeom>
          <a:noFill/>
          <a:ln cap="flat" cmpd="sng" w="9525">
            <a:solidFill>
              <a:schemeClr val="dk1"/>
            </a:solidFill>
            <a:prstDash val="solid"/>
            <a:round/>
            <a:headEnd len="med" w="med" type="oval"/>
            <a:tailEnd len="med" w="med" type="oval"/>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6" name="Shape 2166"/>
        <p:cNvGrpSpPr/>
        <p:nvPr/>
      </p:nvGrpSpPr>
      <p:grpSpPr>
        <a:xfrm>
          <a:off x="0" y="0"/>
          <a:ext cx="0" cy="0"/>
          <a:chOff x="0" y="0"/>
          <a:chExt cx="0" cy="0"/>
        </a:xfrm>
      </p:grpSpPr>
      <p:sp>
        <p:nvSpPr>
          <p:cNvPr id="2167" name="Google Shape;2167;p98"/>
          <p:cNvSpPr/>
          <p:nvPr/>
        </p:nvSpPr>
        <p:spPr>
          <a:xfrm>
            <a:off x="5737663" y="1387284"/>
            <a:ext cx="500700" cy="5007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98"/>
          <p:cNvSpPr/>
          <p:nvPr/>
        </p:nvSpPr>
        <p:spPr>
          <a:xfrm>
            <a:off x="791063" y="1391122"/>
            <a:ext cx="500700" cy="5007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98"/>
          <p:cNvSpPr txBox="1"/>
          <p:nvPr>
            <p:ph idx="1" type="subTitle"/>
          </p:nvPr>
        </p:nvSpPr>
        <p:spPr>
          <a:xfrm>
            <a:off x="791075" y="2257524"/>
            <a:ext cx="1973100" cy="16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a:t>공장에서 이번주에 제작한 제품들의 수치와 불량 상품이 얼마나 발생한지를 차트로 한눈에 확인할수 있는 페이지 입니다.</a:t>
            </a:r>
            <a:endParaRPr b="1"/>
          </a:p>
        </p:txBody>
      </p:sp>
      <p:sp>
        <p:nvSpPr>
          <p:cNvPr id="2170" name="Google Shape;2170;p98"/>
          <p:cNvSpPr txBox="1"/>
          <p:nvPr>
            <p:ph idx="2" type="subTitle"/>
          </p:nvPr>
        </p:nvSpPr>
        <p:spPr>
          <a:xfrm>
            <a:off x="3264375" y="2257526"/>
            <a:ext cx="1973100" cy="16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a:t>공장이 가동되면서 데이터 베이스의 찍힌 데이터들로 현재 보유하고있는 Item들을 테이블,차트 2가지 방식으로 확인할수 있는 페이지 입니다.</a:t>
            </a:r>
            <a:endParaRPr b="1"/>
          </a:p>
        </p:txBody>
      </p:sp>
      <p:sp>
        <p:nvSpPr>
          <p:cNvPr id="2171" name="Google Shape;2171;p98"/>
          <p:cNvSpPr txBox="1"/>
          <p:nvPr>
            <p:ph idx="3" type="subTitle"/>
          </p:nvPr>
        </p:nvSpPr>
        <p:spPr>
          <a:xfrm>
            <a:off x="5737675" y="2257525"/>
            <a:ext cx="1973100" cy="16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a:t>데이터베이스의 받은 모든 주문들을 한눈에 확인할수 있으며, 제작중,완료 같은 상대에 따라 차별화된 테이블을 확인할수 있는 페이지 입니다.</a:t>
            </a:r>
            <a:endParaRPr b="1"/>
          </a:p>
        </p:txBody>
      </p:sp>
      <p:sp>
        <p:nvSpPr>
          <p:cNvPr id="2172" name="Google Shape;2172;p98"/>
          <p:cNvSpPr txBox="1"/>
          <p:nvPr>
            <p:ph idx="4" type="subTitle"/>
          </p:nvPr>
        </p:nvSpPr>
        <p:spPr>
          <a:xfrm>
            <a:off x="791075" y="1891825"/>
            <a:ext cx="19731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sz="1700"/>
              <a:t>이번주 제작현황</a:t>
            </a:r>
            <a:endParaRPr sz="1700"/>
          </a:p>
        </p:txBody>
      </p:sp>
      <p:sp>
        <p:nvSpPr>
          <p:cNvPr id="2173" name="Google Shape;2173;p98"/>
          <p:cNvSpPr txBox="1"/>
          <p:nvPr>
            <p:ph idx="5" type="subTitle"/>
          </p:nvPr>
        </p:nvSpPr>
        <p:spPr>
          <a:xfrm>
            <a:off x="3264375" y="1891825"/>
            <a:ext cx="19731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sz="1700"/>
              <a:t>재고입고,관리</a:t>
            </a:r>
            <a:endParaRPr sz="1700"/>
          </a:p>
        </p:txBody>
      </p:sp>
      <p:sp>
        <p:nvSpPr>
          <p:cNvPr id="2174" name="Google Shape;2174;p98"/>
          <p:cNvSpPr txBox="1"/>
          <p:nvPr>
            <p:ph idx="6" type="subTitle"/>
          </p:nvPr>
        </p:nvSpPr>
        <p:spPr>
          <a:xfrm>
            <a:off x="5737675" y="1891825"/>
            <a:ext cx="19731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sz="1700"/>
              <a:t>주문현황</a:t>
            </a:r>
            <a:endParaRPr sz="1700"/>
          </a:p>
        </p:txBody>
      </p:sp>
      <p:sp>
        <p:nvSpPr>
          <p:cNvPr id="2175" name="Google Shape;2175;p98"/>
          <p:cNvSpPr/>
          <p:nvPr/>
        </p:nvSpPr>
        <p:spPr>
          <a:xfrm>
            <a:off x="3264363" y="1387272"/>
            <a:ext cx="500700" cy="5007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76" name="Google Shape;2176;p98"/>
          <p:cNvCxnSpPr>
            <a:endCxn id="2171" idx="3"/>
          </p:cNvCxnSpPr>
          <p:nvPr/>
        </p:nvCxnSpPr>
        <p:spPr>
          <a:xfrm rot="10800000">
            <a:off x="7710775" y="3063025"/>
            <a:ext cx="1665600" cy="0"/>
          </a:xfrm>
          <a:prstGeom prst="straightConnector1">
            <a:avLst/>
          </a:prstGeom>
          <a:noFill/>
          <a:ln cap="flat" cmpd="sng" w="9525">
            <a:solidFill>
              <a:schemeClr val="dk1"/>
            </a:solidFill>
            <a:prstDash val="solid"/>
            <a:round/>
            <a:headEnd len="med" w="med" type="oval"/>
            <a:tailEnd len="med" w="med" type="oval"/>
          </a:ln>
        </p:spPr>
      </p:cxnSp>
      <p:cxnSp>
        <p:nvCxnSpPr>
          <p:cNvPr id="2177" name="Google Shape;2177;p98"/>
          <p:cNvCxnSpPr>
            <a:stCxn id="2169" idx="1"/>
          </p:cNvCxnSpPr>
          <p:nvPr/>
        </p:nvCxnSpPr>
        <p:spPr>
          <a:xfrm rot="10800000">
            <a:off x="-110425" y="3063024"/>
            <a:ext cx="901500" cy="0"/>
          </a:xfrm>
          <a:prstGeom prst="straightConnector1">
            <a:avLst/>
          </a:prstGeom>
          <a:noFill/>
          <a:ln cap="flat" cmpd="sng" w="9525">
            <a:solidFill>
              <a:schemeClr val="dk1"/>
            </a:solidFill>
            <a:prstDash val="solid"/>
            <a:round/>
            <a:headEnd len="med" w="med" type="oval"/>
            <a:tailEnd len="med" w="med" type="oval"/>
          </a:ln>
        </p:spPr>
      </p:cxnSp>
      <p:sp>
        <p:nvSpPr>
          <p:cNvPr id="2178" name="Google Shape;2178;p98"/>
          <p:cNvSpPr txBox="1"/>
          <p:nvPr>
            <p:ph type="title"/>
          </p:nvPr>
        </p:nvSpPr>
        <p:spPr>
          <a:xfrm>
            <a:off x="720000" y="407675"/>
            <a:ext cx="7704000" cy="6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담당 파트</a:t>
            </a:r>
            <a:endParaRPr/>
          </a:p>
        </p:txBody>
      </p:sp>
      <p:grpSp>
        <p:nvGrpSpPr>
          <p:cNvPr id="2179" name="Google Shape;2179;p98"/>
          <p:cNvGrpSpPr/>
          <p:nvPr/>
        </p:nvGrpSpPr>
        <p:grpSpPr>
          <a:xfrm>
            <a:off x="822205" y="1417070"/>
            <a:ext cx="441293" cy="441262"/>
            <a:chOff x="4007205" y="3447432"/>
            <a:chExt cx="441293" cy="441262"/>
          </a:xfrm>
        </p:grpSpPr>
        <p:sp>
          <p:nvSpPr>
            <p:cNvPr id="2180" name="Google Shape;2180;p98"/>
            <p:cNvSpPr/>
            <p:nvPr/>
          </p:nvSpPr>
          <p:spPr>
            <a:xfrm>
              <a:off x="4007205" y="3859892"/>
              <a:ext cx="441282" cy="28803"/>
            </a:xfrm>
            <a:custGeom>
              <a:rect b="b" l="l" r="r" t="t"/>
              <a:pathLst>
                <a:path extrusionOk="0" h="876" w="13421">
                  <a:moveTo>
                    <a:pt x="437" y="0"/>
                  </a:moveTo>
                  <a:cubicBezTo>
                    <a:pt x="195" y="0"/>
                    <a:pt x="1" y="197"/>
                    <a:pt x="1" y="438"/>
                  </a:cubicBezTo>
                  <a:cubicBezTo>
                    <a:pt x="1" y="680"/>
                    <a:pt x="196" y="875"/>
                    <a:pt x="437" y="875"/>
                  </a:cubicBezTo>
                  <a:lnTo>
                    <a:pt x="12981" y="875"/>
                  </a:lnTo>
                  <a:cubicBezTo>
                    <a:pt x="13223" y="875"/>
                    <a:pt x="13418" y="678"/>
                    <a:pt x="13418" y="438"/>
                  </a:cubicBezTo>
                  <a:cubicBezTo>
                    <a:pt x="13420" y="195"/>
                    <a:pt x="13223" y="0"/>
                    <a:pt x="12981" y="0"/>
                  </a:cubicBezTo>
                  <a:close/>
                </a:path>
              </a:pathLst>
            </a:cu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98"/>
            <p:cNvSpPr/>
            <p:nvPr/>
          </p:nvSpPr>
          <p:spPr>
            <a:xfrm>
              <a:off x="4007205" y="3687234"/>
              <a:ext cx="115146" cy="143916"/>
            </a:xfrm>
            <a:custGeom>
              <a:rect b="b" l="l" r="r" t="t"/>
              <a:pathLst>
                <a:path extrusionOk="0" h="4377" w="3502">
                  <a:moveTo>
                    <a:pt x="2480" y="877"/>
                  </a:moveTo>
                  <a:cubicBezTo>
                    <a:pt x="2561" y="877"/>
                    <a:pt x="2626" y="942"/>
                    <a:pt x="2626" y="1022"/>
                  </a:cubicBezTo>
                  <a:lnTo>
                    <a:pt x="2626" y="3355"/>
                  </a:lnTo>
                  <a:cubicBezTo>
                    <a:pt x="2626" y="3435"/>
                    <a:pt x="2561" y="3501"/>
                    <a:pt x="2480" y="3501"/>
                  </a:cubicBezTo>
                  <a:lnTo>
                    <a:pt x="1022" y="3501"/>
                  </a:lnTo>
                  <a:cubicBezTo>
                    <a:pt x="940" y="3501"/>
                    <a:pt x="876" y="3435"/>
                    <a:pt x="876" y="3355"/>
                  </a:cubicBezTo>
                  <a:lnTo>
                    <a:pt x="876" y="1022"/>
                  </a:lnTo>
                  <a:cubicBezTo>
                    <a:pt x="876" y="942"/>
                    <a:pt x="942" y="877"/>
                    <a:pt x="1022" y="877"/>
                  </a:cubicBezTo>
                  <a:close/>
                  <a:moveTo>
                    <a:pt x="1022" y="1"/>
                  </a:moveTo>
                  <a:cubicBezTo>
                    <a:pt x="458" y="1"/>
                    <a:pt x="1" y="459"/>
                    <a:pt x="1" y="1022"/>
                  </a:cubicBezTo>
                  <a:lnTo>
                    <a:pt x="1" y="3355"/>
                  </a:lnTo>
                  <a:cubicBezTo>
                    <a:pt x="1" y="3919"/>
                    <a:pt x="458" y="4377"/>
                    <a:pt x="1022" y="4377"/>
                  </a:cubicBezTo>
                  <a:lnTo>
                    <a:pt x="2480" y="4377"/>
                  </a:lnTo>
                  <a:cubicBezTo>
                    <a:pt x="3044" y="4377"/>
                    <a:pt x="3502" y="3919"/>
                    <a:pt x="3502" y="3355"/>
                  </a:cubicBezTo>
                  <a:lnTo>
                    <a:pt x="3502" y="1022"/>
                  </a:lnTo>
                  <a:cubicBezTo>
                    <a:pt x="3502" y="459"/>
                    <a:pt x="3044" y="1"/>
                    <a:pt x="2480" y="1"/>
                  </a:cubicBezTo>
                  <a:close/>
                </a:path>
              </a:pathLst>
            </a:cu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98"/>
            <p:cNvSpPr/>
            <p:nvPr/>
          </p:nvSpPr>
          <p:spPr>
            <a:xfrm>
              <a:off x="4170262" y="3447432"/>
              <a:ext cx="115146" cy="383710"/>
            </a:xfrm>
            <a:custGeom>
              <a:rect b="b" l="l" r="r" t="t"/>
              <a:pathLst>
                <a:path extrusionOk="0" h="11670" w="3502">
                  <a:moveTo>
                    <a:pt x="2481" y="876"/>
                  </a:moveTo>
                  <a:cubicBezTo>
                    <a:pt x="2560" y="876"/>
                    <a:pt x="2626" y="942"/>
                    <a:pt x="2626" y="1022"/>
                  </a:cubicBezTo>
                  <a:lnTo>
                    <a:pt x="2626" y="10648"/>
                  </a:lnTo>
                  <a:cubicBezTo>
                    <a:pt x="2626" y="10728"/>
                    <a:pt x="2560" y="10794"/>
                    <a:pt x="2481" y="10794"/>
                  </a:cubicBezTo>
                  <a:lnTo>
                    <a:pt x="1022" y="10794"/>
                  </a:lnTo>
                  <a:cubicBezTo>
                    <a:pt x="942" y="10794"/>
                    <a:pt x="877" y="10728"/>
                    <a:pt x="877" y="10648"/>
                  </a:cubicBezTo>
                  <a:lnTo>
                    <a:pt x="877" y="1022"/>
                  </a:lnTo>
                  <a:cubicBezTo>
                    <a:pt x="877" y="941"/>
                    <a:pt x="942" y="876"/>
                    <a:pt x="1022" y="876"/>
                  </a:cubicBezTo>
                  <a:close/>
                  <a:moveTo>
                    <a:pt x="1022" y="0"/>
                  </a:moveTo>
                  <a:cubicBezTo>
                    <a:pt x="459" y="0"/>
                    <a:pt x="1" y="459"/>
                    <a:pt x="1" y="1022"/>
                  </a:cubicBezTo>
                  <a:lnTo>
                    <a:pt x="1" y="10648"/>
                  </a:lnTo>
                  <a:cubicBezTo>
                    <a:pt x="1" y="11212"/>
                    <a:pt x="459" y="11670"/>
                    <a:pt x="1022" y="11670"/>
                  </a:cubicBezTo>
                  <a:lnTo>
                    <a:pt x="2481" y="11670"/>
                  </a:lnTo>
                  <a:cubicBezTo>
                    <a:pt x="3044" y="11670"/>
                    <a:pt x="3502" y="11212"/>
                    <a:pt x="3502" y="10648"/>
                  </a:cubicBezTo>
                  <a:lnTo>
                    <a:pt x="3502" y="1022"/>
                  </a:lnTo>
                  <a:cubicBezTo>
                    <a:pt x="3502" y="459"/>
                    <a:pt x="3044" y="0"/>
                    <a:pt x="2481" y="0"/>
                  </a:cubicBezTo>
                  <a:close/>
                </a:path>
              </a:pathLst>
            </a:cu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98"/>
            <p:cNvSpPr/>
            <p:nvPr/>
          </p:nvSpPr>
          <p:spPr>
            <a:xfrm>
              <a:off x="4333319" y="3572117"/>
              <a:ext cx="115179" cy="259029"/>
            </a:xfrm>
            <a:custGeom>
              <a:rect b="b" l="l" r="r" t="t"/>
              <a:pathLst>
                <a:path extrusionOk="0" h="7878" w="3503">
                  <a:moveTo>
                    <a:pt x="2481" y="877"/>
                  </a:moveTo>
                  <a:cubicBezTo>
                    <a:pt x="2562" y="877"/>
                    <a:pt x="2627" y="943"/>
                    <a:pt x="2627" y="1022"/>
                  </a:cubicBezTo>
                  <a:lnTo>
                    <a:pt x="2627" y="6856"/>
                  </a:lnTo>
                  <a:cubicBezTo>
                    <a:pt x="2627" y="6936"/>
                    <a:pt x="2561" y="7002"/>
                    <a:pt x="2481" y="7002"/>
                  </a:cubicBezTo>
                  <a:lnTo>
                    <a:pt x="1022" y="7002"/>
                  </a:lnTo>
                  <a:cubicBezTo>
                    <a:pt x="942" y="7002"/>
                    <a:pt x="877" y="6936"/>
                    <a:pt x="877" y="6856"/>
                  </a:cubicBezTo>
                  <a:lnTo>
                    <a:pt x="877" y="1022"/>
                  </a:lnTo>
                  <a:cubicBezTo>
                    <a:pt x="877" y="943"/>
                    <a:pt x="942" y="877"/>
                    <a:pt x="1022" y="877"/>
                  </a:cubicBezTo>
                  <a:close/>
                  <a:moveTo>
                    <a:pt x="1022" y="1"/>
                  </a:moveTo>
                  <a:cubicBezTo>
                    <a:pt x="459" y="1"/>
                    <a:pt x="0" y="460"/>
                    <a:pt x="0" y="1022"/>
                  </a:cubicBezTo>
                  <a:lnTo>
                    <a:pt x="0" y="6856"/>
                  </a:lnTo>
                  <a:cubicBezTo>
                    <a:pt x="0" y="7420"/>
                    <a:pt x="459" y="7878"/>
                    <a:pt x="1022" y="7878"/>
                  </a:cubicBezTo>
                  <a:lnTo>
                    <a:pt x="2481" y="7878"/>
                  </a:lnTo>
                  <a:cubicBezTo>
                    <a:pt x="3043" y="7878"/>
                    <a:pt x="3502" y="7420"/>
                    <a:pt x="3502" y="6856"/>
                  </a:cubicBezTo>
                  <a:lnTo>
                    <a:pt x="3502" y="1022"/>
                  </a:lnTo>
                  <a:cubicBezTo>
                    <a:pt x="3502" y="460"/>
                    <a:pt x="3043" y="1"/>
                    <a:pt x="2481" y="1"/>
                  </a:cubicBezTo>
                  <a:close/>
                </a:path>
              </a:pathLst>
            </a:cu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4" name="Google Shape;2184;p98"/>
          <p:cNvGrpSpPr/>
          <p:nvPr/>
        </p:nvGrpSpPr>
        <p:grpSpPr>
          <a:xfrm>
            <a:off x="3293490" y="1417239"/>
            <a:ext cx="442466" cy="440923"/>
            <a:chOff x="3366715" y="3447564"/>
            <a:chExt cx="442466" cy="440923"/>
          </a:xfrm>
        </p:grpSpPr>
        <p:sp>
          <p:nvSpPr>
            <p:cNvPr id="2185" name="Google Shape;2185;p98"/>
            <p:cNvSpPr/>
            <p:nvPr/>
          </p:nvSpPr>
          <p:spPr>
            <a:xfrm>
              <a:off x="3585834" y="3447564"/>
              <a:ext cx="89236" cy="95977"/>
            </a:xfrm>
            <a:custGeom>
              <a:rect b="b" l="l" r="r" t="t"/>
              <a:pathLst>
                <a:path extrusionOk="0" h="2919" w="2714">
                  <a:moveTo>
                    <a:pt x="1357" y="1"/>
                  </a:moveTo>
                  <a:cubicBezTo>
                    <a:pt x="1115" y="1"/>
                    <a:pt x="920" y="198"/>
                    <a:pt x="920" y="439"/>
                  </a:cubicBezTo>
                  <a:lnTo>
                    <a:pt x="920" y="1424"/>
                  </a:lnTo>
                  <a:lnTo>
                    <a:pt x="791" y="1296"/>
                  </a:lnTo>
                  <a:cubicBezTo>
                    <a:pt x="706" y="1210"/>
                    <a:pt x="595" y="1167"/>
                    <a:pt x="482" y="1167"/>
                  </a:cubicBezTo>
                  <a:cubicBezTo>
                    <a:pt x="370" y="1167"/>
                    <a:pt x="258" y="1210"/>
                    <a:pt x="172" y="1296"/>
                  </a:cubicBezTo>
                  <a:cubicBezTo>
                    <a:pt x="0" y="1467"/>
                    <a:pt x="0" y="1744"/>
                    <a:pt x="172" y="1916"/>
                  </a:cubicBezTo>
                  <a:lnTo>
                    <a:pt x="1047" y="2790"/>
                  </a:lnTo>
                  <a:lnTo>
                    <a:pt x="1050" y="2793"/>
                  </a:lnTo>
                  <a:cubicBezTo>
                    <a:pt x="1135" y="2876"/>
                    <a:pt x="1246" y="2918"/>
                    <a:pt x="1357" y="2918"/>
                  </a:cubicBezTo>
                  <a:cubicBezTo>
                    <a:pt x="1469" y="2918"/>
                    <a:pt x="1581" y="2876"/>
                    <a:pt x="1666" y="2790"/>
                  </a:cubicBezTo>
                  <a:lnTo>
                    <a:pt x="2541" y="1916"/>
                  </a:lnTo>
                  <a:cubicBezTo>
                    <a:pt x="2714" y="1744"/>
                    <a:pt x="2714" y="1466"/>
                    <a:pt x="2543" y="1296"/>
                  </a:cubicBezTo>
                  <a:cubicBezTo>
                    <a:pt x="2457" y="1210"/>
                    <a:pt x="2345" y="1167"/>
                    <a:pt x="2233" y="1167"/>
                  </a:cubicBezTo>
                  <a:cubicBezTo>
                    <a:pt x="2121" y="1167"/>
                    <a:pt x="2009" y="1210"/>
                    <a:pt x="1923" y="1296"/>
                  </a:cubicBezTo>
                  <a:lnTo>
                    <a:pt x="1795" y="1424"/>
                  </a:lnTo>
                  <a:lnTo>
                    <a:pt x="1795" y="439"/>
                  </a:lnTo>
                  <a:cubicBezTo>
                    <a:pt x="1795" y="196"/>
                    <a:pt x="1598" y="1"/>
                    <a:pt x="1357" y="1"/>
                  </a:cubicBezTo>
                  <a:close/>
                </a:path>
              </a:pathLst>
            </a:cu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98"/>
            <p:cNvSpPr/>
            <p:nvPr/>
          </p:nvSpPr>
          <p:spPr>
            <a:xfrm>
              <a:off x="3366715" y="3505204"/>
              <a:ext cx="442466" cy="383282"/>
            </a:xfrm>
            <a:custGeom>
              <a:rect b="b" l="l" r="r" t="t"/>
              <a:pathLst>
                <a:path extrusionOk="0" h="11657" w="13457">
                  <a:moveTo>
                    <a:pt x="12465" y="2915"/>
                  </a:moveTo>
                  <a:lnTo>
                    <a:pt x="11735" y="7294"/>
                  </a:lnTo>
                  <a:lnTo>
                    <a:pt x="4252" y="7294"/>
                  </a:lnTo>
                  <a:lnTo>
                    <a:pt x="3405" y="2915"/>
                  </a:lnTo>
                  <a:close/>
                  <a:moveTo>
                    <a:pt x="5490" y="9919"/>
                  </a:moveTo>
                  <a:cubicBezTo>
                    <a:pt x="5687" y="9963"/>
                    <a:pt x="5835" y="10138"/>
                    <a:pt x="5835" y="10346"/>
                  </a:cubicBezTo>
                  <a:cubicBezTo>
                    <a:pt x="5835" y="10587"/>
                    <a:pt x="5638" y="10783"/>
                    <a:pt x="5397" y="10783"/>
                  </a:cubicBezTo>
                  <a:cubicBezTo>
                    <a:pt x="5156" y="10783"/>
                    <a:pt x="4960" y="10587"/>
                    <a:pt x="4960" y="10346"/>
                  </a:cubicBezTo>
                  <a:cubicBezTo>
                    <a:pt x="4960" y="10137"/>
                    <a:pt x="5107" y="9961"/>
                    <a:pt x="5302" y="9919"/>
                  </a:cubicBezTo>
                  <a:close/>
                  <a:moveTo>
                    <a:pt x="10449" y="9919"/>
                  </a:moveTo>
                  <a:cubicBezTo>
                    <a:pt x="10645" y="9963"/>
                    <a:pt x="10792" y="10138"/>
                    <a:pt x="10792" y="10346"/>
                  </a:cubicBezTo>
                  <a:cubicBezTo>
                    <a:pt x="10792" y="10587"/>
                    <a:pt x="10596" y="10783"/>
                    <a:pt x="10355" y="10783"/>
                  </a:cubicBezTo>
                  <a:cubicBezTo>
                    <a:pt x="10114" y="10783"/>
                    <a:pt x="9917" y="10587"/>
                    <a:pt x="9917" y="10346"/>
                  </a:cubicBezTo>
                  <a:cubicBezTo>
                    <a:pt x="9919" y="10137"/>
                    <a:pt x="10066" y="9961"/>
                    <a:pt x="10262" y="9919"/>
                  </a:cubicBezTo>
                  <a:close/>
                  <a:moveTo>
                    <a:pt x="438" y="0"/>
                  </a:moveTo>
                  <a:cubicBezTo>
                    <a:pt x="195" y="0"/>
                    <a:pt x="1" y="196"/>
                    <a:pt x="1" y="437"/>
                  </a:cubicBezTo>
                  <a:cubicBezTo>
                    <a:pt x="1" y="679"/>
                    <a:pt x="198" y="872"/>
                    <a:pt x="438" y="872"/>
                  </a:cubicBezTo>
                  <a:lnTo>
                    <a:pt x="2119" y="872"/>
                  </a:lnTo>
                  <a:lnTo>
                    <a:pt x="3385" y="7415"/>
                  </a:lnTo>
                  <a:cubicBezTo>
                    <a:pt x="2938" y="7625"/>
                    <a:pt x="2626" y="8079"/>
                    <a:pt x="2626" y="8606"/>
                  </a:cubicBezTo>
                  <a:cubicBezTo>
                    <a:pt x="2626" y="9330"/>
                    <a:pt x="3216" y="9916"/>
                    <a:pt x="3938" y="9916"/>
                  </a:cubicBezTo>
                  <a:lnTo>
                    <a:pt x="4155" y="9916"/>
                  </a:lnTo>
                  <a:cubicBezTo>
                    <a:pt x="4110" y="10049"/>
                    <a:pt x="4084" y="10196"/>
                    <a:pt x="4084" y="10345"/>
                  </a:cubicBezTo>
                  <a:cubicBezTo>
                    <a:pt x="4084" y="11069"/>
                    <a:pt x="4673" y="11657"/>
                    <a:pt x="5396" y="11657"/>
                  </a:cubicBezTo>
                  <a:cubicBezTo>
                    <a:pt x="6120" y="11657"/>
                    <a:pt x="6707" y="11068"/>
                    <a:pt x="6707" y="10345"/>
                  </a:cubicBezTo>
                  <a:cubicBezTo>
                    <a:pt x="6707" y="10196"/>
                    <a:pt x="6683" y="10049"/>
                    <a:pt x="6636" y="9916"/>
                  </a:cubicBezTo>
                  <a:lnTo>
                    <a:pt x="9114" y="9916"/>
                  </a:lnTo>
                  <a:cubicBezTo>
                    <a:pt x="9068" y="10049"/>
                    <a:pt x="9041" y="10196"/>
                    <a:pt x="9041" y="10345"/>
                  </a:cubicBezTo>
                  <a:cubicBezTo>
                    <a:pt x="9041" y="11069"/>
                    <a:pt x="9630" y="11657"/>
                    <a:pt x="10353" y="11657"/>
                  </a:cubicBezTo>
                  <a:cubicBezTo>
                    <a:pt x="11078" y="11657"/>
                    <a:pt x="11666" y="11068"/>
                    <a:pt x="11666" y="10345"/>
                  </a:cubicBezTo>
                  <a:cubicBezTo>
                    <a:pt x="11666" y="10196"/>
                    <a:pt x="11640" y="10049"/>
                    <a:pt x="11593" y="9916"/>
                  </a:cubicBezTo>
                  <a:lnTo>
                    <a:pt x="12248" y="9916"/>
                  </a:lnTo>
                  <a:cubicBezTo>
                    <a:pt x="12490" y="9916"/>
                    <a:pt x="12686" y="9723"/>
                    <a:pt x="12686" y="9481"/>
                  </a:cubicBezTo>
                  <a:cubicBezTo>
                    <a:pt x="12686" y="9238"/>
                    <a:pt x="12489" y="9043"/>
                    <a:pt x="12248" y="9043"/>
                  </a:cubicBezTo>
                  <a:lnTo>
                    <a:pt x="3934" y="9043"/>
                  </a:lnTo>
                  <a:cubicBezTo>
                    <a:pt x="3693" y="9043"/>
                    <a:pt x="3497" y="8847"/>
                    <a:pt x="3497" y="8606"/>
                  </a:cubicBezTo>
                  <a:cubicBezTo>
                    <a:pt x="3497" y="8365"/>
                    <a:pt x="3698" y="8166"/>
                    <a:pt x="3938" y="8166"/>
                  </a:cubicBezTo>
                  <a:lnTo>
                    <a:pt x="11960" y="8166"/>
                  </a:lnTo>
                  <a:lnTo>
                    <a:pt x="12106" y="8168"/>
                  </a:lnTo>
                  <a:cubicBezTo>
                    <a:pt x="12319" y="8168"/>
                    <a:pt x="12503" y="8014"/>
                    <a:pt x="12538" y="7803"/>
                  </a:cubicBezTo>
                  <a:lnTo>
                    <a:pt x="13413" y="2552"/>
                  </a:lnTo>
                  <a:cubicBezTo>
                    <a:pt x="13457" y="2285"/>
                    <a:pt x="13252" y="2043"/>
                    <a:pt x="12980" y="2043"/>
                  </a:cubicBezTo>
                  <a:lnTo>
                    <a:pt x="3236" y="2043"/>
                  </a:lnTo>
                  <a:lnTo>
                    <a:pt x="2909" y="354"/>
                  </a:lnTo>
                  <a:cubicBezTo>
                    <a:pt x="2870" y="149"/>
                    <a:pt x="2689" y="0"/>
                    <a:pt x="2479" y="0"/>
                  </a:cubicBezTo>
                  <a:close/>
                </a:path>
              </a:pathLst>
            </a:cu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98"/>
            <p:cNvSpPr/>
            <p:nvPr/>
          </p:nvSpPr>
          <p:spPr>
            <a:xfrm>
              <a:off x="3616118" y="3629922"/>
              <a:ext cx="28770" cy="86343"/>
            </a:xfrm>
            <a:custGeom>
              <a:rect b="b" l="l" r="r" t="t"/>
              <a:pathLst>
                <a:path extrusionOk="0" h="2626" w="875">
                  <a:moveTo>
                    <a:pt x="438" y="1"/>
                  </a:moveTo>
                  <a:cubicBezTo>
                    <a:pt x="195" y="1"/>
                    <a:pt x="0" y="197"/>
                    <a:pt x="0" y="438"/>
                  </a:cubicBezTo>
                  <a:lnTo>
                    <a:pt x="0" y="2189"/>
                  </a:lnTo>
                  <a:cubicBezTo>
                    <a:pt x="0" y="2431"/>
                    <a:pt x="197" y="2626"/>
                    <a:pt x="438" y="2626"/>
                  </a:cubicBezTo>
                  <a:cubicBezTo>
                    <a:pt x="680" y="2626"/>
                    <a:pt x="875" y="2430"/>
                    <a:pt x="875" y="2189"/>
                  </a:cubicBezTo>
                  <a:lnTo>
                    <a:pt x="875" y="438"/>
                  </a:lnTo>
                  <a:cubicBezTo>
                    <a:pt x="875" y="196"/>
                    <a:pt x="679" y="1"/>
                    <a:pt x="438" y="1"/>
                  </a:cubicBezTo>
                  <a:close/>
                </a:path>
              </a:pathLst>
            </a:cu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98"/>
            <p:cNvSpPr/>
            <p:nvPr/>
          </p:nvSpPr>
          <p:spPr>
            <a:xfrm>
              <a:off x="3702430" y="3629922"/>
              <a:ext cx="28803" cy="86343"/>
            </a:xfrm>
            <a:custGeom>
              <a:rect b="b" l="l" r="r" t="t"/>
              <a:pathLst>
                <a:path extrusionOk="0" h="2626" w="876">
                  <a:moveTo>
                    <a:pt x="438" y="1"/>
                  </a:moveTo>
                  <a:cubicBezTo>
                    <a:pt x="196" y="1"/>
                    <a:pt x="0" y="197"/>
                    <a:pt x="0" y="438"/>
                  </a:cubicBezTo>
                  <a:lnTo>
                    <a:pt x="0" y="2189"/>
                  </a:lnTo>
                  <a:cubicBezTo>
                    <a:pt x="0" y="2431"/>
                    <a:pt x="197" y="2626"/>
                    <a:pt x="438" y="2626"/>
                  </a:cubicBezTo>
                  <a:cubicBezTo>
                    <a:pt x="680" y="2626"/>
                    <a:pt x="875" y="2430"/>
                    <a:pt x="875" y="2189"/>
                  </a:cubicBezTo>
                  <a:lnTo>
                    <a:pt x="875" y="438"/>
                  </a:lnTo>
                  <a:cubicBezTo>
                    <a:pt x="875" y="196"/>
                    <a:pt x="679" y="1"/>
                    <a:pt x="438" y="1"/>
                  </a:cubicBezTo>
                  <a:close/>
                </a:path>
              </a:pathLst>
            </a:cu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98"/>
            <p:cNvSpPr/>
            <p:nvPr/>
          </p:nvSpPr>
          <p:spPr>
            <a:xfrm>
              <a:off x="3529772" y="3629922"/>
              <a:ext cx="28803" cy="86343"/>
            </a:xfrm>
            <a:custGeom>
              <a:rect b="b" l="l" r="r" t="t"/>
              <a:pathLst>
                <a:path extrusionOk="0" h="2626" w="876">
                  <a:moveTo>
                    <a:pt x="438" y="1"/>
                  </a:moveTo>
                  <a:cubicBezTo>
                    <a:pt x="196" y="1"/>
                    <a:pt x="1" y="197"/>
                    <a:pt x="1" y="438"/>
                  </a:cubicBezTo>
                  <a:lnTo>
                    <a:pt x="1" y="2189"/>
                  </a:lnTo>
                  <a:cubicBezTo>
                    <a:pt x="1" y="2431"/>
                    <a:pt x="197" y="2626"/>
                    <a:pt x="438" y="2626"/>
                  </a:cubicBezTo>
                  <a:cubicBezTo>
                    <a:pt x="681" y="2626"/>
                    <a:pt x="876" y="2430"/>
                    <a:pt x="876" y="2189"/>
                  </a:cubicBezTo>
                  <a:lnTo>
                    <a:pt x="876" y="438"/>
                  </a:lnTo>
                  <a:cubicBezTo>
                    <a:pt x="876" y="196"/>
                    <a:pt x="679" y="1"/>
                    <a:pt x="438" y="1"/>
                  </a:cubicBezTo>
                  <a:close/>
                </a:path>
              </a:pathLst>
            </a:cu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0" name="Google Shape;2190;p98"/>
          <p:cNvGrpSpPr/>
          <p:nvPr/>
        </p:nvGrpSpPr>
        <p:grpSpPr>
          <a:xfrm>
            <a:off x="5765942" y="1417080"/>
            <a:ext cx="446050" cy="441250"/>
            <a:chOff x="5993942" y="2606730"/>
            <a:chExt cx="446050" cy="441250"/>
          </a:xfrm>
        </p:grpSpPr>
        <p:sp>
          <p:nvSpPr>
            <p:cNvPr id="2191" name="Google Shape;2191;p98"/>
            <p:cNvSpPr/>
            <p:nvPr/>
          </p:nvSpPr>
          <p:spPr>
            <a:xfrm>
              <a:off x="5993942" y="2606730"/>
              <a:ext cx="446050" cy="441250"/>
            </a:xfrm>
            <a:custGeom>
              <a:rect b="b" l="l" r="r" t="t"/>
              <a:pathLst>
                <a:path extrusionOk="0" h="13420" w="13566">
                  <a:moveTo>
                    <a:pt x="11641" y="878"/>
                  </a:moveTo>
                  <a:cubicBezTo>
                    <a:pt x="11666" y="878"/>
                    <a:pt x="11690" y="885"/>
                    <a:pt x="11713" y="898"/>
                  </a:cubicBezTo>
                  <a:lnTo>
                    <a:pt x="12471" y="1336"/>
                  </a:lnTo>
                  <a:cubicBezTo>
                    <a:pt x="12541" y="1377"/>
                    <a:pt x="12566" y="1466"/>
                    <a:pt x="12525" y="1536"/>
                  </a:cubicBezTo>
                  <a:lnTo>
                    <a:pt x="12160" y="2168"/>
                  </a:lnTo>
                  <a:lnTo>
                    <a:pt x="11147" y="1584"/>
                  </a:lnTo>
                  <a:lnTo>
                    <a:pt x="11514" y="951"/>
                  </a:lnTo>
                  <a:cubicBezTo>
                    <a:pt x="11541" y="904"/>
                    <a:pt x="11591" y="878"/>
                    <a:pt x="11641" y="878"/>
                  </a:cubicBezTo>
                  <a:close/>
                  <a:moveTo>
                    <a:pt x="10710" y="2342"/>
                  </a:moveTo>
                  <a:lnTo>
                    <a:pt x="11722" y="2927"/>
                  </a:lnTo>
                  <a:lnTo>
                    <a:pt x="9532" y="6720"/>
                  </a:lnTo>
                  <a:lnTo>
                    <a:pt x="8520" y="6136"/>
                  </a:lnTo>
                  <a:lnTo>
                    <a:pt x="10710" y="2342"/>
                  </a:lnTo>
                  <a:close/>
                  <a:moveTo>
                    <a:pt x="8317" y="7030"/>
                  </a:moveTo>
                  <a:lnTo>
                    <a:pt x="8858" y="7343"/>
                  </a:lnTo>
                  <a:lnTo>
                    <a:pt x="8273" y="7730"/>
                  </a:lnTo>
                  <a:lnTo>
                    <a:pt x="8273" y="7730"/>
                  </a:lnTo>
                  <a:lnTo>
                    <a:pt x="8317" y="7030"/>
                  </a:lnTo>
                  <a:close/>
                  <a:moveTo>
                    <a:pt x="12090" y="5533"/>
                  </a:moveTo>
                  <a:cubicBezTo>
                    <a:pt x="12331" y="5533"/>
                    <a:pt x="12529" y="5730"/>
                    <a:pt x="12529" y="5972"/>
                  </a:cubicBezTo>
                  <a:lnTo>
                    <a:pt x="12529" y="12105"/>
                  </a:lnTo>
                  <a:lnTo>
                    <a:pt x="12530" y="12105"/>
                  </a:lnTo>
                  <a:cubicBezTo>
                    <a:pt x="12530" y="12347"/>
                    <a:pt x="12334" y="12544"/>
                    <a:pt x="12092" y="12544"/>
                  </a:cubicBezTo>
                  <a:lnTo>
                    <a:pt x="1316" y="12544"/>
                  </a:lnTo>
                  <a:cubicBezTo>
                    <a:pt x="1075" y="12544"/>
                    <a:pt x="878" y="12347"/>
                    <a:pt x="878" y="12105"/>
                  </a:cubicBezTo>
                  <a:lnTo>
                    <a:pt x="878" y="5972"/>
                  </a:lnTo>
                  <a:cubicBezTo>
                    <a:pt x="878" y="5731"/>
                    <a:pt x="1074" y="5533"/>
                    <a:pt x="1316" y="5533"/>
                  </a:cubicBezTo>
                  <a:lnTo>
                    <a:pt x="7856" y="5533"/>
                  </a:lnTo>
                  <a:lnTo>
                    <a:pt x="7541" y="6077"/>
                  </a:lnTo>
                  <a:cubicBezTo>
                    <a:pt x="7510" y="6130"/>
                    <a:pt x="7488" y="6202"/>
                    <a:pt x="7484" y="6270"/>
                  </a:cubicBezTo>
                  <a:lnTo>
                    <a:pt x="7370" y="8162"/>
                  </a:lnTo>
                  <a:lnTo>
                    <a:pt x="5958" y="8162"/>
                  </a:lnTo>
                  <a:cubicBezTo>
                    <a:pt x="5715" y="8162"/>
                    <a:pt x="5520" y="8359"/>
                    <a:pt x="5520" y="8601"/>
                  </a:cubicBezTo>
                  <a:cubicBezTo>
                    <a:pt x="5520" y="8843"/>
                    <a:pt x="5715" y="9039"/>
                    <a:pt x="5958" y="9039"/>
                  </a:cubicBezTo>
                  <a:lnTo>
                    <a:pt x="11214" y="9039"/>
                  </a:lnTo>
                  <a:cubicBezTo>
                    <a:pt x="11456" y="9039"/>
                    <a:pt x="11653" y="8843"/>
                    <a:pt x="11653" y="8601"/>
                  </a:cubicBezTo>
                  <a:cubicBezTo>
                    <a:pt x="11653" y="8359"/>
                    <a:pt x="11456" y="8162"/>
                    <a:pt x="11214" y="8162"/>
                  </a:cubicBezTo>
                  <a:lnTo>
                    <a:pt x="9208" y="8162"/>
                  </a:lnTo>
                  <a:lnTo>
                    <a:pt x="9932" y="7684"/>
                  </a:lnTo>
                  <a:cubicBezTo>
                    <a:pt x="9989" y="7646"/>
                    <a:pt x="10040" y="7591"/>
                    <a:pt x="10070" y="7537"/>
                  </a:cubicBezTo>
                  <a:lnTo>
                    <a:pt x="11226" y="5533"/>
                  </a:lnTo>
                  <a:close/>
                  <a:moveTo>
                    <a:pt x="11640" y="1"/>
                  </a:moveTo>
                  <a:cubicBezTo>
                    <a:pt x="11286" y="1"/>
                    <a:pt x="10943" y="184"/>
                    <a:pt x="10754" y="513"/>
                  </a:cubicBezTo>
                  <a:lnTo>
                    <a:pt x="10171" y="1525"/>
                  </a:lnTo>
                  <a:lnTo>
                    <a:pt x="8363" y="4657"/>
                  </a:lnTo>
                  <a:lnTo>
                    <a:pt x="1316" y="4657"/>
                  </a:lnTo>
                  <a:cubicBezTo>
                    <a:pt x="592" y="4657"/>
                    <a:pt x="1" y="5246"/>
                    <a:pt x="1" y="5972"/>
                  </a:cubicBezTo>
                  <a:lnTo>
                    <a:pt x="1" y="12105"/>
                  </a:lnTo>
                  <a:cubicBezTo>
                    <a:pt x="1" y="12829"/>
                    <a:pt x="591" y="13419"/>
                    <a:pt x="1316" y="13419"/>
                  </a:cubicBezTo>
                  <a:lnTo>
                    <a:pt x="12091" y="13419"/>
                  </a:lnTo>
                  <a:cubicBezTo>
                    <a:pt x="12816" y="13419"/>
                    <a:pt x="13406" y="12830"/>
                    <a:pt x="13406" y="12105"/>
                  </a:cubicBezTo>
                  <a:lnTo>
                    <a:pt x="13406" y="5972"/>
                  </a:lnTo>
                  <a:cubicBezTo>
                    <a:pt x="13407" y="5246"/>
                    <a:pt x="12817" y="4657"/>
                    <a:pt x="12093" y="4657"/>
                  </a:cubicBezTo>
                  <a:lnTo>
                    <a:pt x="11734" y="4657"/>
                  </a:lnTo>
                  <a:lnTo>
                    <a:pt x="13283" y="1972"/>
                  </a:lnTo>
                  <a:cubicBezTo>
                    <a:pt x="13565" y="1484"/>
                    <a:pt x="13397" y="859"/>
                    <a:pt x="12909" y="577"/>
                  </a:cubicBezTo>
                  <a:lnTo>
                    <a:pt x="12151" y="138"/>
                  </a:lnTo>
                  <a:cubicBezTo>
                    <a:pt x="11989" y="45"/>
                    <a:pt x="11813" y="1"/>
                    <a:pt x="11640" y="1"/>
                  </a:cubicBezTo>
                  <a:close/>
                </a:path>
              </a:pathLst>
            </a:cu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98"/>
            <p:cNvSpPr/>
            <p:nvPr/>
          </p:nvSpPr>
          <p:spPr>
            <a:xfrm>
              <a:off x="6175478" y="2961517"/>
              <a:ext cx="201719" cy="28836"/>
            </a:xfrm>
            <a:custGeom>
              <a:rect b="b" l="l" r="r" t="t"/>
              <a:pathLst>
                <a:path extrusionOk="0" h="877" w="6135">
                  <a:moveTo>
                    <a:pt x="440" y="0"/>
                  </a:moveTo>
                  <a:cubicBezTo>
                    <a:pt x="198" y="0"/>
                    <a:pt x="1" y="196"/>
                    <a:pt x="1" y="439"/>
                  </a:cubicBezTo>
                  <a:cubicBezTo>
                    <a:pt x="1" y="681"/>
                    <a:pt x="198" y="877"/>
                    <a:pt x="440" y="877"/>
                  </a:cubicBezTo>
                  <a:lnTo>
                    <a:pt x="5696" y="877"/>
                  </a:lnTo>
                  <a:cubicBezTo>
                    <a:pt x="5938" y="877"/>
                    <a:pt x="6134" y="681"/>
                    <a:pt x="6134" y="439"/>
                  </a:cubicBezTo>
                  <a:cubicBezTo>
                    <a:pt x="6133" y="196"/>
                    <a:pt x="5937" y="0"/>
                    <a:pt x="5696" y="0"/>
                  </a:cubicBezTo>
                  <a:close/>
                </a:path>
              </a:pathLst>
            </a:cu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98"/>
            <p:cNvSpPr/>
            <p:nvPr/>
          </p:nvSpPr>
          <p:spPr>
            <a:xfrm>
              <a:off x="6061184" y="2803063"/>
              <a:ext cx="86573" cy="201686"/>
            </a:xfrm>
            <a:custGeom>
              <a:rect b="b" l="l" r="r" t="t"/>
              <a:pathLst>
                <a:path extrusionOk="0" h="6134" w="2633">
                  <a:moveTo>
                    <a:pt x="1318" y="0"/>
                  </a:moveTo>
                  <a:cubicBezTo>
                    <a:pt x="1076" y="0"/>
                    <a:pt x="879" y="196"/>
                    <a:pt x="879" y="439"/>
                  </a:cubicBezTo>
                  <a:lnTo>
                    <a:pt x="879" y="733"/>
                  </a:lnTo>
                  <a:cubicBezTo>
                    <a:pt x="369" y="914"/>
                    <a:pt x="3" y="1401"/>
                    <a:pt x="3" y="1972"/>
                  </a:cubicBezTo>
                  <a:cubicBezTo>
                    <a:pt x="3" y="2665"/>
                    <a:pt x="589" y="3085"/>
                    <a:pt x="1062" y="3423"/>
                  </a:cubicBezTo>
                  <a:cubicBezTo>
                    <a:pt x="1402" y="3667"/>
                    <a:pt x="1755" y="3919"/>
                    <a:pt x="1755" y="4161"/>
                  </a:cubicBezTo>
                  <a:cubicBezTo>
                    <a:pt x="1755" y="4404"/>
                    <a:pt x="1558" y="4600"/>
                    <a:pt x="1317" y="4600"/>
                  </a:cubicBezTo>
                  <a:cubicBezTo>
                    <a:pt x="1076" y="4600"/>
                    <a:pt x="878" y="4404"/>
                    <a:pt x="878" y="4161"/>
                  </a:cubicBezTo>
                  <a:cubicBezTo>
                    <a:pt x="878" y="3919"/>
                    <a:pt x="682" y="3723"/>
                    <a:pt x="439" y="3723"/>
                  </a:cubicBezTo>
                  <a:cubicBezTo>
                    <a:pt x="197" y="3723"/>
                    <a:pt x="1" y="3919"/>
                    <a:pt x="1" y="4161"/>
                  </a:cubicBezTo>
                  <a:cubicBezTo>
                    <a:pt x="1" y="4732"/>
                    <a:pt x="367" y="5219"/>
                    <a:pt x="877" y="5400"/>
                  </a:cubicBezTo>
                  <a:lnTo>
                    <a:pt x="877" y="5695"/>
                  </a:lnTo>
                  <a:cubicBezTo>
                    <a:pt x="877" y="5937"/>
                    <a:pt x="1072" y="6134"/>
                    <a:pt x="1315" y="6134"/>
                  </a:cubicBezTo>
                  <a:cubicBezTo>
                    <a:pt x="1557" y="6134"/>
                    <a:pt x="1753" y="5937"/>
                    <a:pt x="1753" y="5695"/>
                  </a:cubicBezTo>
                  <a:lnTo>
                    <a:pt x="1753" y="5400"/>
                  </a:lnTo>
                  <a:cubicBezTo>
                    <a:pt x="2264" y="5219"/>
                    <a:pt x="2630" y="4732"/>
                    <a:pt x="2630" y="4161"/>
                  </a:cubicBezTo>
                  <a:cubicBezTo>
                    <a:pt x="2630" y="3470"/>
                    <a:pt x="2044" y="3049"/>
                    <a:pt x="1570" y="2710"/>
                  </a:cubicBezTo>
                  <a:cubicBezTo>
                    <a:pt x="1230" y="2466"/>
                    <a:pt x="878" y="2215"/>
                    <a:pt x="878" y="1972"/>
                  </a:cubicBezTo>
                  <a:cubicBezTo>
                    <a:pt x="878" y="1731"/>
                    <a:pt x="1075" y="1534"/>
                    <a:pt x="1317" y="1534"/>
                  </a:cubicBezTo>
                  <a:cubicBezTo>
                    <a:pt x="1558" y="1534"/>
                    <a:pt x="1755" y="1730"/>
                    <a:pt x="1755" y="1972"/>
                  </a:cubicBezTo>
                  <a:cubicBezTo>
                    <a:pt x="1755" y="2215"/>
                    <a:pt x="1951" y="2411"/>
                    <a:pt x="2193" y="2411"/>
                  </a:cubicBezTo>
                  <a:cubicBezTo>
                    <a:pt x="2436" y="2411"/>
                    <a:pt x="2632" y="2215"/>
                    <a:pt x="2632" y="1972"/>
                  </a:cubicBezTo>
                  <a:cubicBezTo>
                    <a:pt x="2632" y="1401"/>
                    <a:pt x="2266" y="914"/>
                    <a:pt x="1756" y="733"/>
                  </a:cubicBezTo>
                  <a:lnTo>
                    <a:pt x="1756" y="439"/>
                  </a:lnTo>
                  <a:cubicBezTo>
                    <a:pt x="1756" y="196"/>
                    <a:pt x="1560" y="0"/>
                    <a:pt x="1318" y="0"/>
                  </a:cubicBezTo>
                  <a:close/>
                </a:path>
              </a:pathLst>
            </a:cu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7" name="Shape 2197"/>
        <p:cNvGrpSpPr/>
        <p:nvPr/>
      </p:nvGrpSpPr>
      <p:grpSpPr>
        <a:xfrm>
          <a:off x="0" y="0"/>
          <a:ext cx="0" cy="0"/>
          <a:chOff x="0" y="0"/>
          <a:chExt cx="0" cy="0"/>
        </a:xfrm>
      </p:grpSpPr>
      <p:sp>
        <p:nvSpPr>
          <p:cNvPr id="2198" name="Google Shape;2198;p99"/>
          <p:cNvSpPr txBox="1"/>
          <p:nvPr>
            <p:ph type="title"/>
          </p:nvPr>
        </p:nvSpPr>
        <p:spPr>
          <a:xfrm>
            <a:off x="720000" y="407675"/>
            <a:ext cx="7704000" cy="6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이번주 제작현황</a:t>
            </a:r>
            <a:endParaRPr/>
          </a:p>
        </p:txBody>
      </p:sp>
      <p:grpSp>
        <p:nvGrpSpPr>
          <p:cNvPr id="2199" name="Google Shape;2199;p99"/>
          <p:cNvGrpSpPr/>
          <p:nvPr/>
        </p:nvGrpSpPr>
        <p:grpSpPr>
          <a:xfrm>
            <a:off x="898900" y="1146600"/>
            <a:ext cx="7083900" cy="3246700"/>
            <a:chOff x="358700" y="1100950"/>
            <a:chExt cx="7083900" cy="3246700"/>
          </a:xfrm>
        </p:grpSpPr>
        <p:grpSp>
          <p:nvGrpSpPr>
            <p:cNvPr id="2200" name="Google Shape;2200;p99"/>
            <p:cNvGrpSpPr/>
            <p:nvPr/>
          </p:nvGrpSpPr>
          <p:grpSpPr>
            <a:xfrm>
              <a:off x="358700" y="1150507"/>
              <a:ext cx="7083900" cy="3197143"/>
              <a:chOff x="358700" y="1150507"/>
              <a:chExt cx="7083900" cy="3197143"/>
            </a:xfrm>
          </p:grpSpPr>
          <p:pic>
            <p:nvPicPr>
              <p:cNvPr id="2201" name="Google Shape;2201;p99"/>
              <p:cNvPicPr preferRelativeResize="0"/>
              <p:nvPr/>
            </p:nvPicPr>
            <p:blipFill>
              <a:blip r:embed="rId3">
                <a:alphaModFix/>
              </a:blip>
              <a:stretch>
                <a:fillRect/>
              </a:stretch>
            </p:blipFill>
            <p:spPr>
              <a:xfrm>
                <a:off x="358700" y="1150507"/>
                <a:ext cx="7083900" cy="3197143"/>
              </a:xfrm>
              <a:prstGeom prst="rect">
                <a:avLst/>
              </a:prstGeom>
              <a:noFill/>
              <a:ln cap="flat" cmpd="sng" w="9525">
                <a:solidFill>
                  <a:srgbClr val="191919"/>
                </a:solidFill>
                <a:prstDash val="solid"/>
                <a:round/>
                <a:headEnd len="sm" w="sm" type="none"/>
                <a:tailEnd len="sm" w="sm" type="none"/>
              </a:ln>
            </p:spPr>
          </p:pic>
          <p:sp>
            <p:nvSpPr>
              <p:cNvPr id="2202" name="Google Shape;2202;p99"/>
              <p:cNvSpPr/>
              <p:nvPr/>
            </p:nvSpPr>
            <p:spPr>
              <a:xfrm>
                <a:off x="397925" y="1768550"/>
                <a:ext cx="1496700" cy="278100"/>
              </a:xfrm>
              <a:prstGeom prst="rect">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3" name="Google Shape;2203;p99"/>
            <p:cNvSpPr/>
            <p:nvPr/>
          </p:nvSpPr>
          <p:spPr>
            <a:xfrm>
              <a:off x="4496377" y="1204939"/>
              <a:ext cx="304200" cy="140700"/>
            </a:xfrm>
            <a:prstGeom prst="mathEqual">
              <a:avLst>
                <a:gd fmla="val 23520" name="adj1"/>
                <a:gd fmla="val 11760" name="adj2"/>
              </a:avLst>
            </a:prstGeom>
            <a:solidFill>
              <a:schemeClr val="lt2"/>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99"/>
            <p:cNvSpPr txBox="1"/>
            <p:nvPr/>
          </p:nvSpPr>
          <p:spPr>
            <a:xfrm>
              <a:off x="4800638" y="1100950"/>
              <a:ext cx="1296600" cy="20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000">
                  <a:latin typeface="Raleway"/>
                  <a:ea typeface="Raleway"/>
                  <a:cs typeface="Raleway"/>
                  <a:sym typeface="Raleway"/>
                </a:rPr>
                <a:t>2023-08-04</a:t>
              </a:r>
              <a:endParaRPr b="1" sz="1000">
                <a:latin typeface="Raleway"/>
                <a:ea typeface="Raleway"/>
                <a:cs typeface="Raleway"/>
                <a:sym typeface="Raleway"/>
              </a:endParaRPr>
            </a:p>
          </p:txBody>
        </p:sp>
        <p:sp>
          <p:nvSpPr>
            <p:cNvPr id="2205" name="Google Shape;2205;p99"/>
            <p:cNvSpPr/>
            <p:nvPr/>
          </p:nvSpPr>
          <p:spPr>
            <a:xfrm>
              <a:off x="2823741" y="2077495"/>
              <a:ext cx="304200" cy="140700"/>
            </a:xfrm>
            <a:prstGeom prst="mathEqual">
              <a:avLst>
                <a:gd fmla="val 23520" name="adj1"/>
                <a:gd fmla="val 11760" name="adj2"/>
              </a:avLst>
            </a:prstGeom>
            <a:solidFill>
              <a:schemeClr val="lt2"/>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99"/>
            <p:cNvSpPr txBox="1"/>
            <p:nvPr/>
          </p:nvSpPr>
          <p:spPr>
            <a:xfrm>
              <a:off x="3128002" y="1945549"/>
              <a:ext cx="1296600" cy="20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000">
                  <a:latin typeface="Raleway"/>
                  <a:ea typeface="Raleway"/>
                  <a:cs typeface="Raleway"/>
                  <a:sym typeface="Raleway"/>
                </a:rPr>
                <a:t>5(금요일)</a:t>
              </a:r>
              <a:endParaRPr b="1" sz="1000">
                <a:latin typeface="Raleway"/>
                <a:ea typeface="Raleway"/>
                <a:cs typeface="Raleway"/>
                <a:sym typeface="Raleway"/>
              </a:endParaRPr>
            </a:p>
          </p:txBody>
        </p:sp>
        <p:sp>
          <p:nvSpPr>
            <p:cNvPr id="2207" name="Google Shape;2207;p99"/>
            <p:cNvSpPr txBox="1"/>
            <p:nvPr/>
          </p:nvSpPr>
          <p:spPr>
            <a:xfrm>
              <a:off x="3913610" y="3658110"/>
              <a:ext cx="1633800" cy="20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000">
                  <a:solidFill>
                    <a:srgbClr val="FF0000"/>
                  </a:solidFill>
                  <a:latin typeface="Raleway"/>
                  <a:ea typeface="Raleway"/>
                  <a:cs typeface="Raleway"/>
                  <a:sym typeface="Raleway"/>
                </a:rPr>
                <a:t>start=</a:t>
              </a:r>
              <a:r>
                <a:rPr b="1" lang="ko" sz="1000">
                  <a:solidFill>
                    <a:srgbClr val="FF0000"/>
                  </a:solidFill>
                  <a:latin typeface="Raleway"/>
                  <a:ea typeface="Raleway"/>
                  <a:cs typeface="Raleway"/>
                  <a:sym typeface="Raleway"/>
                </a:rPr>
                <a:t>2023-07-31</a:t>
              </a:r>
              <a:endParaRPr b="1" sz="1000">
                <a:solidFill>
                  <a:srgbClr val="FF0000"/>
                </a:solidFill>
                <a:latin typeface="Raleway"/>
                <a:ea typeface="Raleway"/>
                <a:cs typeface="Raleway"/>
                <a:sym typeface="Raleway"/>
              </a:endParaRPr>
            </a:p>
          </p:txBody>
        </p:sp>
        <p:sp>
          <p:nvSpPr>
            <p:cNvPr id="2208" name="Google Shape;2208;p99"/>
            <p:cNvSpPr txBox="1"/>
            <p:nvPr/>
          </p:nvSpPr>
          <p:spPr>
            <a:xfrm>
              <a:off x="3913610" y="3864518"/>
              <a:ext cx="1868400" cy="20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000">
                  <a:solidFill>
                    <a:srgbClr val="0000FF"/>
                  </a:solidFill>
                  <a:latin typeface="Raleway"/>
                  <a:ea typeface="Raleway"/>
                  <a:cs typeface="Raleway"/>
                  <a:sym typeface="Raleway"/>
                </a:rPr>
                <a:t>end =</a:t>
              </a:r>
              <a:r>
                <a:rPr b="1" lang="ko" sz="1000">
                  <a:solidFill>
                    <a:srgbClr val="0000FF"/>
                  </a:solidFill>
                  <a:latin typeface="Raleway"/>
                  <a:ea typeface="Raleway"/>
                  <a:cs typeface="Raleway"/>
                  <a:sym typeface="Raleway"/>
                </a:rPr>
                <a:t> </a:t>
              </a:r>
              <a:r>
                <a:rPr b="1" lang="ko" sz="1000">
                  <a:solidFill>
                    <a:srgbClr val="0000FF"/>
                  </a:solidFill>
                  <a:latin typeface="Raleway"/>
                  <a:ea typeface="Raleway"/>
                  <a:cs typeface="Raleway"/>
                  <a:sym typeface="Raleway"/>
                </a:rPr>
                <a:t>2023-08-06</a:t>
              </a:r>
              <a:endParaRPr b="1" sz="1000">
                <a:solidFill>
                  <a:srgbClr val="0000FF"/>
                </a:solidFill>
                <a:latin typeface="Raleway"/>
                <a:ea typeface="Raleway"/>
                <a:cs typeface="Raleway"/>
                <a:sym typeface="Raleway"/>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2" name="Shape 2212"/>
        <p:cNvGrpSpPr/>
        <p:nvPr/>
      </p:nvGrpSpPr>
      <p:grpSpPr>
        <a:xfrm>
          <a:off x="0" y="0"/>
          <a:ext cx="0" cy="0"/>
          <a:chOff x="0" y="0"/>
          <a:chExt cx="0" cy="0"/>
        </a:xfrm>
      </p:grpSpPr>
      <p:sp>
        <p:nvSpPr>
          <p:cNvPr id="2213" name="Google Shape;2213;p100"/>
          <p:cNvSpPr txBox="1"/>
          <p:nvPr>
            <p:ph type="title"/>
          </p:nvPr>
        </p:nvSpPr>
        <p:spPr>
          <a:xfrm>
            <a:off x="720000" y="407675"/>
            <a:ext cx="7704000" cy="6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이번주 제작현황</a:t>
            </a:r>
            <a:endParaRPr/>
          </a:p>
        </p:txBody>
      </p:sp>
      <p:pic>
        <p:nvPicPr>
          <p:cNvPr id="2214" name="Google Shape;2214;p100"/>
          <p:cNvPicPr preferRelativeResize="0"/>
          <p:nvPr/>
        </p:nvPicPr>
        <p:blipFill>
          <a:blip r:embed="rId3">
            <a:alphaModFix/>
          </a:blip>
          <a:stretch>
            <a:fillRect/>
          </a:stretch>
        </p:blipFill>
        <p:spPr>
          <a:xfrm>
            <a:off x="4199674" y="782700"/>
            <a:ext cx="4459450" cy="2298125"/>
          </a:xfrm>
          <a:prstGeom prst="rect">
            <a:avLst/>
          </a:prstGeom>
          <a:noFill/>
          <a:ln cap="flat" cmpd="sng" w="9525">
            <a:solidFill>
              <a:schemeClr val="dk1"/>
            </a:solidFill>
            <a:prstDash val="solid"/>
            <a:round/>
            <a:headEnd len="sm" w="sm" type="none"/>
            <a:tailEnd len="sm" w="sm" type="none"/>
          </a:ln>
        </p:spPr>
      </p:pic>
      <p:pic>
        <p:nvPicPr>
          <p:cNvPr id="2215" name="Google Shape;2215;p100"/>
          <p:cNvPicPr preferRelativeResize="0"/>
          <p:nvPr/>
        </p:nvPicPr>
        <p:blipFill>
          <a:blip r:embed="rId4">
            <a:alphaModFix/>
          </a:blip>
          <a:stretch>
            <a:fillRect/>
          </a:stretch>
        </p:blipFill>
        <p:spPr>
          <a:xfrm>
            <a:off x="196598" y="1018500"/>
            <a:ext cx="4142250" cy="1676825"/>
          </a:xfrm>
          <a:prstGeom prst="rect">
            <a:avLst/>
          </a:prstGeom>
          <a:noFill/>
          <a:ln>
            <a:noFill/>
          </a:ln>
        </p:spPr>
      </p:pic>
      <p:pic>
        <p:nvPicPr>
          <p:cNvPr id="2216" name="Google Shape;2216;p100"/>
          <p:cNvPicPr preferRelativeResize="0"/>
          <p:nvPr/>
        </p:nvPicPr>
        <p:blipFill>
          <a:blip r:embed="rId5">
            <a:alphaModFix/>
          </a:blip>
          <a:stretch>
            <a:fillRect/>
          </a:stretch>
        </p:blipFill>
        <p:spPr>
          <a:xfrm>
            <a:off x="978825" y="1544125"/>
            <a:ext cx="3220850" cy="1151200"/>
          </a:xfrm>
          <a:prstGeom prst="rect">
            <a:avLst/>
          </a:prstGeom>
          <a:noFill/>
          <a:ln cap="flat" cmpd="sng" w="9525">
            <a:solidFill>
              <a:schemeClr val="dk1"/>
            </a:solidFill>
            <a:prstDash val="solid"/>
            <a:round/>
            <a:headEnd len="sm" w="sm" type="none"/>
            <a:tailEnd len="sm" w="sm" type="none"/>
          </a:ln>
        </p:spPr>
      </p:pic>
      <p:pic>
        <p:nvPicPr>
          <p:cNvPr id="2217" name="Google Shape;2217;p100"/>
          <p:cNvPicPr preferRelativeResize="0"/>
          <p:nvPr/>
        </p:nvPicPr>
        <p:blipFill>
          <a:blip r:embed="rId6">
            <a:alphaModFix/>
          </a:blip>
          <a:stretch>
            <a:fillRect/>
          </a:stretch>
        </p:blipFill>
        <p:spPr>
          <a:xfrm>
            <a:off x="299775" y="1052375"/>
            <a:ext cx="7146424" cy="2676300"/>
          </a:xfrm>
          <a:prstGeom prst="rect">
            <a:avLst/>
          </a:prstGeom>
          <a:noFill/>
          <a:ln cap="flat" cmpd="sng" w="9525">
            <a:solidFill>
              <a:srgbClr val="191919"/>
            </a:solidFill>
            <a:prstDash val="solid"/>
            <a:round/>
            <a:headEnd len="sm" w="sm" type="none"/>
            <a:tailEnd len="sm" w="sm" type="none"/>
          </a:ln>
        </p:spPr>
      </p:pic>
      <p:pic>
        <p:nvPicPr>
          <p:cNvPr id="2218" name="Google Shape;2218;p100"/>
          <p:cNvPicPr preferRelativeResize="0"/>
          <p:nvPr/>
        </p:nvPicPr>
        <p:blipFill>
          <a:blip r:embed="rId7">
            <a:alphaModFix/>
          </a:blip>
          <a:stretch>
            <a:fillRect/>
          </a:stretch>
        </p:blipFill>
        <p:spPr>
          <a:xfrm>
            <a:off x="217513" y="1243425"/>
            <a:ext cx="3857625" cy="1752600"/>
          </a:xfrm>
          <a:prstGeom prst="rect">
            <a:avLst/>
          </a:prstGeom>
          <a:noFill/>
          <a:ln>
            <a:noFill/>
          </a:ln>
        </p:spPr>
      </p:pic>
      <p:pic>
        <p:nvPicPr>
          <p:cNvPr id="2219" name="Google Shape;2219;p100"/>
          <p:cNvPicPr preferRelativeResize="0"/>
          <p:nvPr/>
        </p:nvPicPr>
        <p:blipFill>
          <a:blip r:embed="rId8">
            <a:alphaModFix/>
          </a:blip>
          <a:stretch>
            <a:fillRect/>
          </a:stretch>
        </p:blipFill>
        <p:spPr>
          <a:xfrm>
            <a:off x="3890925" y="1017863"/>
            <a:ext cx="4768202" cy="2440100"/>
          </a:xfrm>
          <a:prstGeom prst="rect">
            <a:avLst/>
          </a:prstGeom>
          <a:noFill/>
          <a:ln cap="flat" cmpd="sng" w="952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3" name="Shape 2223"/>
        <p:cNvGrpSpPr/>
        <p:nvPr/>
      </p:nvGrpSpPr>
      <p:grpSpPr>
        <a:xfrm>
          <a:off x="0" y="0"/>
          <a:ext cx="0" cy="0"/>
          <a:chOff x="0" y="0"/>
          <a:chExt cx="0" cy="0"/>
        </a:xfrm>
      </p:grpSpPr>
      <p:sp>
        <p:nvSpPr>
          <p:cNvPr id="2224" name="Google Shape;2224;p101"/>
          <p:cNvSpPr txBox="1"/>
          <p:nvPr>
            <p:ph type="title"/>
          </p:nvPr>
        </p:nvSpPr>
        <p:spPr>
          <a:xfrm>
            <a:off x="720000" y="407675"/>
            <a:ext cx="7704000" cy="6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재고입고</a:t>
            </a:r>
            <a:endParaRPr/>
          </a:p>
        </p:txBody>
      </p:sp>
      <p:pic>
        <p:nvPicPr>
          <p:cNvPr id="2225" name="Google Shape;2225;p101"/>
          <p:cNvPicPr preferRelativeResize="0"/>
          <p:nvPr/>
        </p:nvPicPr>
        <p:blipFill>
          <a:blip r:embed="rId3">
            <a:alphaModFix/>
          </a:blip>
          <a:stretch>
            <a:fillRect/>
          </a:stretch>
        </p:blipFill>
        <p:spPr>
          <a:xfrm>
            <a:off x="380825" y="1109550"/>
            <a:ext cx="4448175" cy="1981200"/>
          </a:xfrm>
          <a:prstGeom prst="rect">
            <a:avLst/>
          </a:prstGeom>
          <a:noFill/>
          <a:ln cap="flat" cmpd="sng" w="9525">
            <a:solidFill>
              <a:srgbClr val="191919"/>
            </a:solidFill>
            <a:prstDash val="solid"/>
            <a:round/>
            <a:headEnd len="sm" w="sm" type="none"/>
            <a:tailEnd len="sm" w="sm" type="none"/>
          </a:ln>
        </p:spPr>
      </p:pic>
      <p:grpSp>
        <p:nvGrpSpPr>
          <p:cNvPr id="2226" name="Google Shape;2226;p101"/>
          <p:cNvGrpSpPr/>
          <p:nvPr/>
        </p:nvGrpSpPr>
        <p:grpSpPr>
          <a:xfrm>
            <a:off x="3849722" y="2815600"/>
            <a:ext cx="5007481" cy="2208591"/>
            <a:chOff x="3724472" y="2653475"/>
            <a:chExt cx="5007481" cy="2208591"/>
          </a:xfrm>
        </p:grpSpPr>
        <p:pic>
          <p:nvPicPr>
            <p:cNvPr id="2227" name="Google Shape;2227;p101"/>
            <p:cNvPicPr preferRelativeResize="0"/>
            <p:nvPr/>
          </p:nvPicPr>
          <p:blipFill>
            <a:blip r:embed="rId4">
              <a:alphaModFix/>
            </a:blip>
            <a:stretch>
              <a:fillRect/>
            </a:stretch>
          </p:blipFill>
          <p:spPr>
            <a:xfrm>
              <a:off x="3724472" y="3014676"/>
              <a:ext cx="5007481" cy="1847391"/>
            </a:xfrm>
            <a:prstGeom prst="rect">
              <a:avLst/>
            </a:prstGeom>
            <a:noFill/>
            <a:ln cap="flat" cmpd="sng" w="9525">
              <a:solidFill>
                <a:srgbClr val="191919"/>
              </a:solidFill>
              <a:prstDash val="solid"/>
              <a:round/>
              <a:headEnd len="sm" w="sm" type="none"/>
              <a:tailEnd len="sm" w="sm" type="none"/>
            </a:ln>
          </p:spPr>
        </p:pic>
        <p:sp>
          <p:nvSpPr>
            <p:cNvPr id="2228" name="Google Shape;2228;p101"/>
            <p:cNvSpPr txBox="1"/>
            <p:nvPr/>
          </p:nvSpPr>
          <p:spPr>
            <a:xfrm>
              <a:off x="7343250" y="2653475"/>
              <a:ext cx="1388700" cy="361200"/>
            </a:xfrm>
            <a:prstGeom prst="rect">
              <a:avLst/>
            </a:prstGeom>
            <a:noFill/>
            <a:ln cap="flat" cmpd="sng" w="9525">
              <a:solidFill>
                <a:srgbClr val="19191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1"/>
                  </a:solidFill>
                  <a:latin typeface="Source Code Pro"/>
                  <a:ea typeface="Source Code Pro"/>
                  <a:cs typeface="Source Code Pro"/>
                  <a:sym typeface="Source Code Pro"/>
                </a:rPr>
                <a:t>Stock 테이블</a:t>
              </a:r>
              <a:endParaRPr>
                <a:solidFill>
                  <a:srgbClr val="191919"/>
                </a:solidFill>
                <a:latin typeface="Source Code Pro"/>
                <a:ea typeface="Source Code Pro"/>
                <a:cs typeface="Source Code Pro"/>
                <a:sym typeface="Source Code Pro"/>
              </a:endParaRPr>
            </a:p>
          </p:txBody>
        </p:sp>
      </p:grpSp>
      <p:sp>
        <p:nvSpPr>
          <p:cNvPr id="2229" name="Google Shape;2229;p101"/>
          <p:cNvSpPr/>
          <p:nvPr/>
        </p:nvSpPr>
        <p:spPr>
          <a:xfrm rot="5400000">
            <a:off x="5136725" y="302272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101"/>
          <p:cNvSpPr/>
          <p:nvPr/>
        </p:nvSpPr>
        <p:spPr>
          <a:xfrm rot="5400000">
            <a:off x="6050462" y="302272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01"/>
          <p:cNvSpPr/>
          <p:nvPr/>
        </p:nvSpPr>
        <p:spPr>
          <a:xfrm rot="5400000">
            <a:off x="7128975" y="302272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32" name="Google Shape;2232;p101"/>
          <p:cNvPicPr preferRelativeResize="0"/>
          <p:nvPr/>
        </p:nvPicPr>
        <p:blipFill>
          <a:blip r:embed="rId5">
            <a:alphaModFix/>
          </a:blip>
          <a:stretch>
            <a:fillRect/>
          </a:stretch>
        </p:blipFill>
        <p:spPr>
          <a:xfrm>
            <a:off x="5362075" y="1097975"/>
            <a:ext cx="3495124" cy="1637525"/>
          </a:xfrm>
          <a:prstGeom prst="rect">
            <a:avLst/>
          </a:prstGeom>
          <a:noFill/>
          <a:ln cap="flat" cmpd="sng" w="9525">
            <a:solidFill>
              <a:schemeClr val="dk1"/>
            </a:solidFill>
            <a:prstDash val="solid"/>
            <a:round/>
            <a:headEnd len="sm" w="sm" type="none"/>
            <a:tailEnd len="sm" w="sm" type="none"/>
          </a:ln>
        </p:spPr>
      </p:pic>
      <p:sp>
        <p:nvSpPr>
          <p:cNvPr id="2233" name="Google Shape;2233;p101"/>
          <p:cNvSpPr txBox="1"/>
          <p:nvPr/>
        </p:nvSpPr>
        <p:spPr>
          <a:xfrm>
            <a:off x="7348500" y="700775"/>
            <a:ext cx="1508700" cy="397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ko" sz="1600">
                <a:solidFill>
                  <a:schemeClr val="dk1"/>
                </a:solidFill>
                <a:latin typeface="Source Code Pro"/>
                <a:ea typeface="Source Code Pro"/>
                <a:cs typeface="Source Code Pro"/>
                <a:sym typeface="Source Code Pro"/>
              </a:rPr>
              <a:t>Item 테이블</a:t>
            </a:r>
            <a:endParaRPr sz="1600">
              <a:solidFill>
                <a:srgbClr val="191919"/>
              </a:solidFill>
              <a:latin typeface="Source Code Pro"/>
              <a:ea typeface="Source Code Pro"/>
              <a:cs typeface="Source Code Pro"/>
              <a:sym typeface="Source Code Pro"/>
            </a:endParaRPr>
          </a:p>
        </p:txBody>
      </p:sp>
      <p:sp>
        <p:nvSpPr>
          <p:cNvPr id="2234" name="Google Shape;2234;p101"/>
          <p:cNvSpPr/>
          <p:nvPr/>
        </p:nvSpPr>
        <p:spPr>
          <a:xfrm rot="5400000">
            <a:off x="4526300" y="302272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35" name="Google Shape;2235;p101"/>
          <p:cNvPicPr preferRelativeResize="0"/>
          <p:nvPr/>
        </p:nvPicPr>
        <p:blipFill>
          <a:blip r:embed="rId6">
            <a:alphaModFix/>
          </a:blip>
          <a:stretch>
            <a:fillRect/>
          </a:stretch>
        </p:blipFill>
        <p:spPr>
          <a:xfrm>
            <a:off x="161500" y="1017863"/>
            <a:ext cx="6214325" cy="1969875"/>
          </a:xfrm>
          <a:prstGeom prst="rect">
            <a:avLst/>
          </a:prstGeom>
          <a:noFill/>
          <a:ln cap="flat" cmpd="sng" w="952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9" name="Shape 2239"/>
        <p:cNvGrpSpPr/>
        <p:nvPr/>
      </p:nvGrpSpPr>
      <p:grpSpPr>
        <a:xfrm>
          <a:off x="0" y="0"/>
          <a:ext cx="0" cy="0"/>
          <a:chOff x="0" y="0"/>
          <a:chExt cx="0" cy="0"/>
        </a:xfrm>
      </p:grpSpPr>
      <p:sp>
        <p:nvSpPr>
          <p:cNvPr id="2240" name="Google Shape;2240;p102"/>
          <p:cNvSpPr txBox="1"/>
          <p:nvPr>
            <p:ph type="title"/>
          </p:nvPr>
        </p:nvSpPr>
        <p:spPr>
          <a:xfrm>
            <a:off x="720000" y="407675"/>
            <a:ext cx="7704000" cy="6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재고입고</a:t>
            </a:r>
            <a:endParaRPr/>
          </a:p>
        </p:txBody>
      </p:sp>
      <p:grpSp>
        <p:nvGrpSpPr>
          <p:cNvPr id="2241" name="Google Shape;2241;p102"/>
          <p:cNvGrpSpPr/>
          <p:nvPr/>
        </p:nvGrpSpPr>
        <p:grpSpPr>
          <a:xfrm>
            <a:off x="3992425" y="1654413"/>
            <a:ext cx="4827151" cy="2438900"/>
            <a:chOff x="2017600" y="2571750"/>
            <a:chExt cx="4827151" cy="2438900"/>
          </a:xfrm>
        </p:grpSpPr>
        <p:pic>
          <p:nvPicPr>
            <p:cNvPr id="2242" name="Google Shape;2242;p102"/>
            <p:cNvPicPr preferRelativeResize="0"/>
            <p:nvPr/>
          </p:nvPicPr>
          <p:blipFill>
            <a:blip r:embed="rId3">
              <a:alphaModFix/>
            </a:blip>
            <a:stretch>
              <a:fillRect/>
            </a:stretch>
          </p:blipFill>
          <p:spPr>
            <a:xfrm>
              <a:off x="2017600" y="2968950"/>
              <a:ext cx="4827151" cy="2041700"/>
            </a:xfrm>
            <a:prstGeom prst="rect">
              <a:avLst/>
            </a:prstGeom>
            <a:noFill/>
            <a:ln cap="flat" cmpd="sng" w="9525">
              <a:solidFill>
                <a:srgbClr val="191919"/>
              </a:solidFill>
              <a:prstDash val="solid"/>
              <a:round/>
              <a:headEnd len="sm" w="sm" type="none"/>
              <a:tailEnd len="sm" w="sm" type="none"/>
            </a:ln>
          </p:spPr>
        </p:pic>
        <p:sp>
          <p:nvSpPr>
            <p:cNvPr id="2243" name="Google Shape;2243;p102"/>
            <p:cNvSpPr txBox="1"/>
            <p:nvPr/>
          </p:nvSpPr>
          <p:spPr>
            <a:xfrm>
              <a:off x="2017600" y="2571750"/>
              <a:ext cx="1746300" cy="397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ko" sz="1600">
                  <a:solidFill>
                    <a:schemeClr val="dk1"/>
                  </a:solidFill>
                  <a:latin typeface="Source Code Pro"/>
                  <a:ea typeface="Source Code Pro"/>
                  <a:cs typeface="Source Code Pro"/>
                  <a:sym typeface="Source Code Pro"/>
                </a:rPr>
                <a:t>형식변환 메소드</a:t>
              </a:r>
              <a:endParaRPr sz="1600">
                <a:solidFill>
                  <a:srgbClr val="191919"/>
                </a:solidFill>
                <a:latin typeface="Source Code Pro"/>
                <a:ea typeface="Source Code Pro"/>
                <a:cs typeface="Source Code Pro"/>
                <a:sym typeface="Source Code Pro"/>
              </a:endParaRPr>
            </a:p>
          </p:txBody>
        </p:sp>
      </p:grpSp>
      <p:pic>
        <p:nvPicPr>
          <p:cNvPr id="2244" name="Google Shape;2244;p102"/>
          <p:cNvPicPr preferRelativeResize="0"/>
          <p:nvPr/>
        </p:nvPicPr>
        <p:blipFill>
          <a:blip r:embed="rId4">
            <a:alphaModFix/>
          </a:blip>
          <a:stretch>
            <a:fillRect/>
          </a:stretch>
        </p:blipFill>
        <p:spPr>
          <a:xfrm>
            <a:off x="419000" y="1522248"/>
            <a:ext cx="3404224" cy="2703225"/>
          </a:xfrm>
          <a:prstGeom prst="rect">
            <a:avLst/>
          </a:prstGeom>
          <a:noFill/>
          <a:ln cap="flat" cmpd="sng" w="952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8" name="Shape 2248"/>
        <p:cNvGrpSpPr/>
        <p:nvPr/>
      </p:nvGrpSpPr>
      <p:grpSpPr>
        <a:xfrm>
          <a:off x="0" y="0"/>
          <a:ext cx="0" cy="0"/>
          <a:chOff x="0" y="0"/>
          <a:chExt cx="0" cy="0"/>
        </a:xfrm>
      </p:grpSpPr>
      <p:sp>
        <p:nvSpPr>
          <p:cNvPr id="2249" name="Google Shape;2249;p103"/>
          <p:cNvSpPr txBox="1"/>
          <p:nvPr>
            <p:ph type="title"/>
          </p:nvPr>
        </p:nvSpPr>
        <p:spPr>
          <a:xfrm>
            <a:off x="720000" y="407675"/>
            <a:ext cx="7704000" cy="6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재고관리</a:t>
            </a:r>
            <a:endParaRPr/>
          </a:p>
        </p:txBody>
      </p:sp>
      <p:pic>
        <p:nvPicPr>
          <p:cNvPr id="2250" name="Google Shape;2250;p103"/>
          <p:cNvPicPr preferRelativeResize="0"/>
          <p:nvPr/>
        </p:nvPicPr>
        <p:blipFill>
          <a:blip r:embed="rId3">
            <a:alphaModFix/>
          </a:blip>
          <a:stretch>
            <a:fillRect/>
          </a:stretch>
        </p:blipFill>
        <p:spPr>
          <a:xfrm>
            <a:off x="410325" y="1118725"/>
            <a:ext cx="4564975" cy="2609950"/>
          </a:xfrm>
          <a:prstGeom prst="rect">
            <a:avLst/>
          </a:prstGeom>
          <a:noFill/>
          <a:ln cap="flat" cmpd="sng" w="9525">
            <a:solidFill>
              <a:srgbClr val="191919"/>
            </a:solidFill>
            <a:prstDash val="solid"/>
            <a:round/>
            <a:headEnd len="sm" w="sm" type="none"/>
            <a:tailEnd len="sm" w="sm" type="none"/>
          </a:ln>
        </p:spPr>
      </p:pic>
      <p:pic>
        <p:nvPicPr>
          <p:cNvPr id="2251" name="Google Shape;2251;p103"/>
          <p:cNvPicPr preferRelativeResize="0"/>
          <p:nvPr/>
        </p:nvPicPr>
        <p:blipFill>
          <a:blip r:embed="rId4">
            <a:alphaModFix/>
          </a:blip>
          <a:stretch>
            <a:fillRect/>
          </a:stretch>
        </p:blipFill>
        <p:spPr>
          <a:xfrm>
            <a:off x="4649275" y="1398598"/>
            <a:ext cx="4093375" cy="1688950"/>
          </a:xfrm>
          <a:prstGeom prst="rect">
            <a:avLst/>
          </a:prstGeom>
          <a:noFill/>
          <a:ln cap="flat" cmpd="sng" w="9525">
            <a:solidFill>
              <a:srgbClr val="191919"/>
            </a:solidFill>
            <a:prstDash val="solid"/>
            <a:round/>
            <a:headEnd len="sm" w="sm" type="none"/>
            <a:tailEnd len="sm" w="sm" type="none"/>
          </a:ln>
        </p:spPr>
      </p:pic>
      <p:sp>
        <p:nvSpPr>
          <p:cNvPr id="2252" name="Google Shape;2252;p103"/>
          <p:cNvSpPr/>
          <p:nvPr/>
        </p:nvSpPr>
        <p:spPr>
          <a:xfrm rot="10799859">
            <a:off x="8092876" y="1473249"/>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103"/>
          <p:cNvSpPr/>
          <p:nvPr/>
        </p:nvSpPr>
        <p:spPr>
          <a:xfrm rot="10799859">
            <a:off x="8026551" y="2418549"/>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103"/>
          <p:cNvSpPr txBox="1"/>
          <p:nvPr/>
        </p:nvSpPr>
        <p:spPr>
          <a:xfrm>
            <a:off x="8315125" y="1354375"/>
            <a:ext cx="530700" cy="2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000">
                <a:latin typeface="Raleway"/>
                <a:ea typeface="Raleway"/>
                <a:cs typeface="Raleway"/>
                <a:sym typeface="Raleway"/>
              </a:rPr>
              <a:t>Table</a:t>
            </a:r>
            <a:endParaRPr b="1" sz="1000">
              <a:latin typeface="Raleway"/>
              <a:ea typeface="Raleway"/>
              <a:cs typeface="Raleway"/>
              <a:sym typeface="Raleway"/>
            </a:endParaRPr>
          </a:p>
        </p:txBody>
      </p:sp>
      <p:sp>
        <p:nvSpPr>
          <p:cNvPr id="2255" name="Google Shape;2255;p103"/>
          <p:cNvSpPr txBox="1"/>
          <p:nvPr/>
        </p:nvSpPr>
        <p:spPr>
          <a:xfrm>
            <a:off x="8278275" y="2302050"/>
            <a:ext cx="530700" cy="2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000">
                <a:latin typeface="Raleway"/>
                <a:ea typeface="Raleway"/>
                <a:cs typeface="Raleway"/>
                <a:sym typeface="Raleway"/>
              </a:rPr>
              <a:t>Chart</a:t>
            </a:r>
            <a:endParaRPr b="1" sz="1000">
              <a:latin typeface="Raleway"/>
              <a:ea typeface="Raleway"/>
              <a:cs typeface="Raleway"/>
              <a:sym typeface="Raleway"/>
            </a:endParaRPr>
          </a:p>
        </p:txBody>
      </p:sp>
      <p:pic>
        <p:nvPicPr>
          <p:cNvPr id="2256" name="Google Shape;2256;p103"/>
          <p:cNvPicPr preferRelativeResize="0"/>
          <p:nvPr/>
        </p:nvPicPr>
        <p:blipFill>
          <a:blip r:embed="rId5">
            <a:alphaModFix/>
          </a:blip>
          <a:stretch>
            <a:fillRect/>
          </a:stretch>
        </p:blipFill>
        <p:spPr>
          <a:xfrm>
            <a:off x="286275" y="1252663"/>
            <a:ext cx="5021685" cy="2758400"/>
          </a:xfrm>
          <a:prstGeom prst="rect">
            <a:avLst/>
          </a:prstGeom>
          <a:noFill/>
          <a:ln cap="flat" cmpd="sng" w="9525">
            <a:solidFill>
              <a:srgbClr val="191919"/>
            </a:solidFill>
            <a:prstDash val="solid"/>
            <a:round/>
            <a:headEnd len="sm" w="sm" type="none"/>
            <a:tailEnd len="sm" w="sm" type="none"/>
          </a:ln>
        </p:spPr>
      </p:pic>
      <p:pic>
        <p:nvPicPr>
          <p:cNvPr id="2257" name="Google Shape;2257;p103"/>
          <p:cNvPicPr preferRelativeResize="0"/>
          <p:nvPr/>
        </p:nvPicPr>
        <p:blipFill>
          <a:blip r:embed="rId6">
            <a:alphaModFix/>
          </a:blip>
          <a:stretch>
            <a:fillRect/>
          </a:stretch>
        </p:blipFill>
        <p:spPr>
          <a:xfrm>
            <a:off x="4457675" y="1248274"/>
            <a:ext cx="4196550" cy="2758375"/>
          </a:xfrm>
          <a:prstGeom prst="rect">
            <a:avLst/>
          </a:prstGeom>
          <a:noFill/>
          <a:ln cap="flat" cmpd="sng" w="9525">
            <a:solidFill>
              <a:srgbClr val="191919"/>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1" name="Shape 2261"/>
        <p:cNvGrpSpPr/>
        <p:nvPr/>
      </p:nvGrpSpPr>
      <p:grpSpPr>
        <a:xfrm>
          <a:off x="0" y="0"/>
          <a:ext cx="0" cy="0"/>
          <a:chOff x="0" y="0"/>
          <a:chExt cx="0" cy="0"/>
        </a:xfrm>
      </p:grpSpPr>
      <p:sp>
        <p:nvSpPr>
          <p:cNvPr id="2262" name="Google Shape;2262;p104"/>
          <p:cNvSpPr txBox="1"/>
          <p:nvPr>
            <p:ph type="title"/>
          </p:nvPr>
        </p:nvSpPr>
        <p:spPr>
          <a:xfrm>
            <a:off x="720000" y="407675"/>
            <a:ext cx="7704000" cy="6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주문현황</a:t>
            </a:r>
            <a:endParaRPr/>
          </a:p>
        </p:txBody>
      </p:sp>
      <p:pic>
        <p:nvPicPr>
          <p:cNvPr id="2263" name="Google Shape;2263;p104"/>
          <p:cNvPicPr preferRelativeResize="0"/>
          <p:nvPr/>
        </p:nvPicPr>
        <p:blipFill>
          <a:blip r:embed="rId3">
            <a:alphaModFix/>
          </a:blip>
          <a:stretch>
            <a:fillRect/>
          </a:stretch>
        </p:blipFill>
        <p:spPr>
          <a:xfrm>
            <a:off x="297675" y="1133838"/>
            <a:ext cx="5457775" cy="2963875"/>
          </a:xfrm>
          <a:prstGeom prst="rect">
            <a:avLst/>
          </a:prstGeom>
          <a:noFill/>
          <a:ln cap="flat" cmpd="sng" w="9525">
            <a:solidFill>
              <a:srgbClr val="191919"/>
            </a:solidFill>
            <a:prstDash val="solid"/>
            <a:round/>
            <a:headEnd len="sm" w="sm" type="none"/>
            <a:tailEnd len="sm" w="sm" type="none"/>
          </a:ln>
        </p:spPr>
      </p:pic>
      <p:pic>
        <p:nvPicPr>
          <p:cNvPr id="2264" name="Google Shape;2264;p104"/>
          <p:cNvPicPr preferRelativeResize="0"/>
          <p:nvPr/>
        </p:nvPicPr>
        <p:blipFill>
          <a:blip r:embed="rId4">
            <a:alphaModFix/>
          </a:blip>
          <a:stretch>
            <a:fillRect/>
          </a:stretch>
        </p:blipFill>
        <p:spPr>
          <a:xfrm>
            <a:off x="297675" y="1133850"/>
            <a:ext cx="8381372" cy="3820825"/>
          </a:xfrm>
          <a:prstGeom prst="rect">
            <a:avLst/>
          </a:prstGeom>
          <a:noFill/>
          <a:ln cap="flat" cmpd="sng" w="952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8" name="Shape 2268"/>
        <p:cNvGrpSpPr/>
        <p:nvPr/>
      </p:nvGrpSpPr>
      <p:grpSpPr>
        <a:xfrm>
          <a:off x="0" y="0"/>
          <a:ext cx="0" cy="0"/>
          <a:chOff x="0" y="0"/>
          <a:chExt cx="0" cy="0"/>
        </a:xfrm>
      </p:grpSpPr>
      <p:sp>
        <p:nvSpPr>
          <p:cNvPr id="2269" name="Google Shape;2269;p105"/>
          <p:cNvSpPr txBox="1"/>
          <p:nvPr>
            <p:ph type="title"/>
          </p:nvPr>
        </p:nvSpPr>
        <p:spPr>
          <a:xfrm>
            <a:off x="720000" y="407675"/>
            <a:ext cx="7704000" cy="6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발표를 마치며</a:t>
            </a:r>
            <a:endParaRPr/>
          </a:p>
        </p:txBody>
      </p:sp>
      <p:sp>
        <p:nvSpPr>
          <p:cNvPr id="2270" name="Google Shape;2270;p105"/>
          <p:cNvSpPr txBox="1"/>
          <p:nvPr>
            <p:ph type="title"/>
          </p:nvPr>
        </p:nvSpPr>
        <p:spPr>
          <a:xfrm>
            <a:off x="7021200" y="1306475"/>
            <a:ext cx="1326600" cy="6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김혁주</a:t>
            </a:r>
            <a:endParaRPr/>
          </a:p>
        </p:txBody>
      </p:sp>
      <p:sp>
        <p:nvSpPr>
          <p:cNvPr id="2271" name="Google Shape;2271;p105"/>
          <p:cNvSpPr txBox="1"/>
          <p:nvPr>
            <p:ph type="title"/>
          </p:nvPr>
        </p:nvSpPr>
        <p:spPr>
          <a:xfrm>
            <a:off x="4978775" y="1306475"/>
            <a:ext cx="1326600" cy="6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김택수</a:t>
            </a:r>
            <a:endParaRPr/>
          </a:p>
        </p:txBody>
      </p:sp>
      <p:sp>
        <p:nvSpPr>
          <p:cNvPr id="2272" name="Google Shape;2272;p105"/>
          <p:cNvSpPr txBox="1"/>
          <p:nvPr>
            <p:ph type="title"/>
          </p:nvPr>
        </p:nvSpPr>
        <p:spPr>
          <a:xfrm>
            <a:off x="2891475" y="1354900"/>
            <a:ext cx="1326600" cy="6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김동후</a:t>
            </a:r>
            <a:endParaRPr/>
          </a:p>
        </p:txBody>
      </p:sp>
      <p:sp>
        <p:nvSpPr>
          <p:cNvPr id="2273" name="Google Shape;2273;p105"/>
          <p:cNvSpPr txBox="1"/>
          <p:nvPr>
            <p:ph type="title"/>
          </p:nvPr>
        </p:nvSpPr>
        <p:spPr>
          <a:xfrm>
            <a:off x="755725" y="1340625"/>
            <a:ext cx="1326600" cy="6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이건종</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52"/>
          <p:cNvSpPr/>
          <p:nvPr/>
        </p:nvSpPr>
        <p:spPr>
          <a:xfrm>
            <a:off x="441425" y="2527550"/>
            <a:ext cx="3905100" cy="2085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2"/>
          <p:cNvSpPr txBox="1"/>
          <p:nvPr/>
        </p:nvSpPr>
        <p:spPr>
          <a:xfrm flipH="1">
            <a:off x="756549" y="1605475"/>
            <a:ext cx="1491000" cy="365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2000">
                <a:solidFill>
                  <a:schemeClr val="lt1"/>
                </a:solidFill>
                <a:latin typeface="Montserrat"/>
                <a:ea typeface="Montserrat"/>
                <a:cs typeface="Montserrat"/>
                <a:sym typeface="Montserrat"/>
              </a:rPr>
              <a:t>이건종</a:t>
            </a:r>
            <a:endParaRPr b="1" sz="2000">
              <a:solidFill>
                <a:schemeClr val="lt1"/>
              </a:solidFill>
              <a:latin typeface="Montserrat"/>
              <a:ea typeface="Montserrat"/>
              <a:cs typeface="Montserrat"/>
              <a:sym typeface="Montserrat"/>
            </a:endParaRPr>
          </a:p>
        </p:txBody>
      </p:sp>
      <p:sp>
        <p:nvSpPr>
          <p:cNvPr id="1436" name="Google Shape;1436;p52"/>
          <p:cNvSpPr txBox="1"/>
          <p:nvPr/>
        </p:nvSpPr>
        <p:spPr>
          <a:xfrm flipH="1">
            <a:off x="2746150" y="1589863"/>
            <a:ext cx="1491000" cy="365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2000">
                <a:solidFill>
                  <a:schemeClr val="lt1"/>
                </a:solidFill>
                <a:latin typeface="Montserrat"/>
                <a:ea typeface="Montserrat"/>
                <a:cs typeface="Montserrat"/>
                <a:sym typeface="Montserrat"/>
              </a:rPr>
              <a:t>김택수</a:t>
            </a:r>
            <a:endParaRPr b="1" sz="2000">
              <a:solidFill>
                <a:schemeClr val="lt1"/>
              </a:solidFill>
              <a:latin typeface="Montserrat"/>
              <a:ea typeface="Montserrat"/>
              <a:cs typeface="Montserrat"/>
              <a:sym typeface="Montserrat"/>
            </a:endParaRPr>
          </a:p>
        </p:txBody>
      </p:sp>
      <p:sp>
        <p:nvSpPr>
          <p:cNvPr id="1437" name="Google Shape;1437;p52"/>
          <p:cNvSpPr txBox="1"/>
          <p:nvPr/>
        </p:nvSpPr>
        <p:spPr>
          <a:xfrm flipH="1">
            <a:off x="4890475" y="1605475"/>
            <a:ext cx="1491000" cy="365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2000">
                <a:solidFill>
                  <a:schemeClr val="lt1"/>
                </a:solidFill>
                <a:latin typeface="Montserrat"/>
                <a:ea typeface="Montserrat"/>
                <a:cs typeface="Montserrat"/>
                <a:sym typeface="Montserrat"/>
              </a:rPr>
              <a:t>김동후</a:t>
            </a:r>
            <a:endParaRPr b="1" sz="2000">
              <a:solidFill>
                <a:schemeClr val="lt1"/>
              </a:solidFill>
              <a:latin typeface="Montserrat"/>
              <a:ea typeface="Montserrat"/>
              <a:cs typeface="Montserrat"/>
              <a:sym typeface="Montserrat"/>
            </a:endParaRPr>
          </a:p>
        </p:txBody>
      </p:sp>
      <p:sp>
        <p:nvSpPr>
          <p:cNvPr id="1438" name="Google Shape;1438;p52"/>
          <p:cNvSpPr txBox="1"/>
          <p:nvPr/>
        </p:nvSpPr>
        <p:spPr>
          <a:xfrm flipH="1">
            <a:off x="840250" y="2739025"/>
            <a:ext cx="1323600" cy="365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1900">
                <a:solidFill>
                  <a:schemeClr val="lt1"/>
                </a:solidFill>
                <a:latin typeface="Montserrat"/>
                <a:ea typeface="Montserrat"/>
                <a:cs typeface="Montserrat"/>
                <a:sym typeface="Montserrat"/>
              </a:rPr>
              <a:t>생산 계획</a:t>
            </a:r>
            <a:endParaRPr b="1" sz="1900">
              <a:solidFill>
                <a:schemeClr val="lt1"/>
              </a:solidFill>
              <a:latin typeface="Montserrat"/>
              <a:ea typeface="Montserrat"/>
              <a:cs typeface="Montserrat"/>
              <a:sym typeface="Montserrat"/>
            </a:endParaRPr>
          </a:p>
        </p:txBody>
      </p:sp>
      <p:sp>
        <p:nvSpPr>
          <p:cNvPr id="1439" name="Google Shape;1439;p52"/>
          <p:cNvSpPr txBox="1"/>
          <p:nvPr>
            <p:ph type="title"/>
          </p:nvPr>
        </p:nvSpPr>
        <p:spPr>
          <a:xfrm>
            <a:off x="720000" y="407675"/>
            <a:ext cx="7704000" cy="6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개발 역할 분담</a:t>
            </a:r>
            <a:endParaRPr/>
          </a:p>
        </p:txBody>
      </p:sp>
      <p:sp>
        <p:nvSpPr>
          <p:cNvPr id="1440" name="Google Shape;1440;p52"/>
          <p:cNvSpPr txBox="1"/>
          <p:nvPr/>
        </p:nvSpPr>
        <p:spPr>
          <a:xfrm flipH="1">
            <a:off x="6850599" y="1605475"/>
            <a:ext cx="1491000" cy="365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2000">
                <a:solidFill>
                  <a:schemeClr val="lt1"/>
                </a:solidFill>
                <a:latin typeface="Montserrat"/>
                <a:ea typeface="Montserrat"/>
                <a:cs typeface="Montserrat"/>
                <a:sym typeface="Montserrat"/>
              </a:rPr>
              <a:t>김혁주</a:t>
            </a:r>
            <a:endParaRPr b="1" sz="2000">
              <a:solidFill>
                <a:schemeClr val="lt1"/>
              </a:solidFill>
              <a:latin typeface="Montserrat"/>
              <a:ea typeface="Montserrat"/>
              <a:cs typeface="Montserrat"/>
              <a:sym typeface="Montserrat"/>
            </a:endParaRPr>
          </a:p>
        </p:txBody>
      </p:sp>
      <p:cxnSp>
        <p:nvCxnSpPr>
          <p:cNvPr id="1441" name="Google Shape;1441;p52"/>
          <p:cNvCxnSpPr>
            <a:stCxn id="1435" idx="2"/>
            <a:endCxn id="1436" idx="2"/>
          </p:cNvCxnSpPr>
          <p:nvPr/>
        </p:nvCxnSpPr>
        <p:spPr>
          <a:xfrm rot="-5400000">
            <a:off x="2489049" y="968575"/>
            <a:ext cx="15600" cy="1989600"/>
          </a:xfrm>
          <a:prstGeom prst="bentConnector3">
            <a:avLst>
              <a:gd fmla="val -1526442" name="adj1"/>
            </a:avLst>
          </a:prstGeom>
          <a:noFill/>
          <a:ln cap="flat" cmpd="sng" w="9525">
            <a:solidFill>
              <a:schemeClr val="dk1"/>
            </a:solidFill>
            <a:prstDash val="solid"/>
            <a:round/>
            <a:headEnd len="med" w="med" type="none"/>
            <a:tailEnd len="med" w="med" type="none"/>
          </a:ln>
        </p:spPr>
      </p:cxnSp>
      <p:cxnSp>
        <p:nvCxnSpPr>
          <p:cNvPr id="1442" name="Google Shape;1442;p52"/>
          <p:cNvCxnSpPr>
            <a:stCxn id="1437" idx="2"/>
            <a:endCxn id="1440" idx="2"/>
          </p:cNvCxnSpPr>
          <p:nvPr/>
        </p:nvCxnSpPr>
        <p:spPr>
          <a:xfrm flipH="1" rot="-5400000">
            <a:off x="6615775" y="991375"/>
            <a:ext cx="600" cy="1960200"/>
          </a:xfrm>
          <a:prstGeom prst="bentConnector3">
            <a:avLst>
              <a:gd fmla="val 39687500" name="adj1"/>
            </a:avLst>
          </a:prstGeom>
          <a:noFill/>
          <a:ln cap="flat" cmpd="sng" w="9525">
            <a:solidFill>
              <a:schemeClr val="dk1"/>
            </a:solidFill>
            <a:prstDash val="solid"/>
            <a:round/>
            <a:headEnd len="med" w="med" type="none"/>
            <a:tailEnd len="med" w="med" type="none"/>
          </a:ln>
        </p:spPr>
      </p:cxnSp>
      <p:sp>
        <p:nvSpPr>
          <p:cNvPr id="1443" name="Google Shape;1443;p52"/>
          <p:cNvSpPr txBox="1"/>
          <p:nvPr/>
        </p:nvSpPr>
        <p:spPr>
          <a:xfrm flipH="1">
            <a:off x="840250" y="3986500"/>
            <a:ext cx="1323600" cy="365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2000">
                <a:solidFill>
                  <a:schemeClr val="lt1"/>
                </a:solidFill>
                <a:latin typeface="Montserrat"/>
                <a:ea typeface="Montserrat"/>
                <a:cs typeface="Montserrat"/>
                <a:sym typeface="Montserrat"/>
              </a:rPr>
              <a:t>DB</a:t>
            </a:r>
            <a:endParaRPr b="1" sz="2000">
              <a:solidFill>
                <a:schemeClr val="lt1"/>
              </a:solidFill>
              <a:latin typeface="Montserrat"/>
              <a:ea typeface="Montserrat"/>
              <a:cs typeface="Montserrat"/>
              <a:sym typeface="Montserrat"/>
            </a:endParaRPr>
          </a:p>
        </p:txBody>
      </p:sp>
      <p:sp>
        <p:nvSpPr>
          <p:cNvPr id="1444" name="Google Shape;1444;p52"/>
          <p:cNvSpPr txBox="1"/>
          <p:nvPr/>
        </p:nvSpPr>
        <p:spPr>
          <a:xfrm flipH="1">
            <a:off x="2613500" y="3986500"/>
            <a:ext cx="1323600" cy="365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2000">
                <a:solidFill>
                  <a:schemeClr val="lt1"/>
                </a:solidFill>
                <a:latin typeface="Montserrat"/>
                <a:ea typeface="Montserrat"/>
                <a:cs typeface="Montserrat"/>
                <a:sym typeface="Montserrat"/>
              </a:rPr>
              <a:t>Serial</a:t>
            </a:r>
            <a:endParaRPr b="1" sz="2000">
              <a:solidFill>
                <a:schemeClr val="lt1"/>
              </a:solidFill>
              <a:latin typeface="Montserrat"/>
              <a:ea typeface="Montserrat"/>
              <a:cs typeface="Montserrat"/>
              <a:sym typeface="Montserrat"/>
            </a:endParaRPr>
          </a:p>
        </p:txBody>
      </p:sp>
      <p:sp>
        <p:nvSpPr>
          <p:cNvPr id="1445" name="Google Shape;1445;p52"/>
          <p:cNvSpPr txBox="1"/>
          <p:nvPr/>
        </p:nvSpPr>
        <p:spPr>
          <a:xfrm flipH="1">
            <a:off x="2613488" y="2739025"/>
            <a:ext cx="1323600" cy="365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2000">
                <a:solidFill>
                  <a:schemeClr val="lt1"/>
                </a:solidFill>
                <a:latin typeface="Montserrat"/>
                <a:ea typeface="Montserrat"/>
                <a:cs typeface="Montserrat"/>
                <a:sym typeface="Montserrat"/>
              </a:rPr>
              <a:t>생산 관리</a:t>
            </a:r>
            <a:endParaRPr b="1" sz="2000">
              <a:solidFill>
                <a:schemeClr val="lt1"/>
              </a:solidFill>
              <a:latin typeface="Montserrat"/>
              <a:ea typeface="Montserrat"/>
              <a:cs typeface="Montserrat"/>
              <a:sym typeface="Montserrat"/>
            </a:endParaRPr>
          </a:p>
        </p:txBody>
      </p:sp>
      <p:sp>
        <p:nvSpPr>
          <p:cNvPr id="1446" name="Google Shape;1446;p52"/>
          <p:cNvSpPr/>
          <p:nvPr/>
        </p:nvSpPr>
        <p:spPr>
          <a:xfrm>
            <a:off x="4663525" y="2558775"/>
            <a:ext cx="3905100" cy="2085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2"/>
          <p:cNvSpPr txBox="1"/>
          <p:nvPr/>
        </p:nvSpPr>
        <p:spPr>
          <a:xfrm flipH="1">
            <a:off x="4890475" y="2739025"/>
            <a:ext cx="1323600" cy="365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1900">
                <a:solidFill>
                  <a:schemeClr val="lt1"/>
                </a:solidFill>
                <a:latin typeface="Montserrat"/>
                <a:ea typeface="Montserrat"/>
                <a:cs typeface="Montserrat"/>
                <a:sym typeface="Montserrat"/>
              </a:rPr>
              <a:t>발주 관리</a:t>
            </a:r>
            <a:endParaRPr b="1" sz="1900">
              <a:solidFill>
                <a:schemeClr val="lt1"/>
              </a:solidFill>
              <a:latin typeface="Montserrat"/>
              <a:ea typeface="Montserrat"/>
              <a:cs typeface="Montserrat"/>
              <a:sym typeface="Montserrat"/>
            </a:endParaRPr>
          </a:p>
        </p:txBody>
      </p:sp>
      <p:sp>
        <p:nvSpPr>
          <p:cNvPr id="1448" name="Google Shape;1448;p52"/>
          <p:cNvSpPr txBox="1"/>
          <p:nvPr/>
        </p:nvSpPr>
        <p:spPr>
          <a:xfrm flipH="1">
            <a:off x="4890475" y="3456550"/>
            <a:ext cx="1323600" cy="365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2000">
                <a:solidFill>
                  <a:schemeClr val="lt1"/>
                </a:solidFill>
                <a:latin typeface="Montserrat"/>
                <a:ea typeface="Montserrat"/>
                <a:cs typeface="Montserrat"/>
                <a:sym typeface="Montserrat"/>
              </a:rPr>
              <a:t>DB</a:t>
            </a:r>
            <a:endParaRPr b="1" sz="2000">
              <a:solidFill>
                <a:schemeClr val="lt1"/>
              </a:solidFill>
              <a:latin typeface="Montserrat"/>
              <a:ea typeface="Montserrat"/>
              <a:cs typeface="Montserrat"/>
              <a:sym typeface="Montserrat"/>
            </a:endParaRPr>
          </a:p>
        </p:txBody>
      </p:sp>
      <p:sp>
        <p:nvSpPr>
          <p:cNvPr id="1449" name="Google Shape;1449;p52"/>
          <p:cNvSpPr txBox="1"/>
          <p:nvPr/>
        </p:nvSpPr>
        <p:spPr>
          <a:xfrm flipH="1">
            <a:off x="6758025" y="3456550"/>
            <a:ext cx="1323600" cy="365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2000">
                <a:solidFill>
                  <a:schemeClr val="lt1"/>
                </a:solidFill>
                <a:latin typeface="Montserrat"/>
                <a:ea typeface="Montserrat"/>
                <a:cs typeface="Montserrat"/>
                <a:sym typeface="Montserrat"/>
              </a:rPr>
              <a:t>Chart</a:t>
            </a:r>
            <a:endParaRPr b="1" sz="2000">
              <a:solidFill>
                <a:schemeClr val="lt1"/>
              </a:solidFill>
              <a:latin typeface="Montserrat"/>
              <a:ea typeface="Montserrat"/>
              <a:cs typeface="Montserrat"/>
              <a:sym typeface="Montserrat"/>
            </a:endParaRPr>
          </a:p>
        </p:txBody>
      </p:sp>
      <p:sp>
        <p:nvSpPr>
          <p:cNvPr id="1450" name="Google Shape;1450;p52"/>
          <p:cNvSpPr txBox="1"/>
          <p:nvPr/>
        </p:nvSpPr>
        <p:spPr>
          <a:xfrm flipH="1">
            <a:off x="6624775" y="2739025"/>
            <a:ext cx="1595700" cy="365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2000">
                <a:solidFill>
                  <a:schemeClr val="lt1"/>
                </a:solidFill>
                <a:latin typeface="Montserrat"/>
                <a:ea typeface="Montserrat"/>
                <a:cs typeface="Montserrat"/>
                <a:sym typeface="Montserrat"/>
              </a:rPr>
              <a:t>거래처관리</a:t>
            </a:r>
            <a:endParaRPr b="1" sz="2000">
              <a:solidFill>
                <a:schemeClr val="lt1"/>
              </a:solidFill>
              <a:latin typeface="Montserrat"/>
              <a:ea typeface="Montserrat"/>
              <a:cs typeface="Montserrat"/>
              <a:sym typeface="Montserrat"/>
            </a:endParaRPr>
          </a:p>
        </p:txBody>
      </p:sp>
      <p:cxnSp>
        <p:nvCxnSpPr>
          <p:cNvPr id="1451" name="Google Shape;1451;p52"/>
          <p:cNvCxnSpPr>
            <a:endCxn id="1434" idx="0"/>
          </p:cNvCxnSpPr>
          <p:nvPr/>
        </p:nvCxnSpPr>
        <p:spPr>
          <a:xfrm flipH="1">
            <a:off x="2393975" y="2203250"/>
            <a:ext cx="900" cy="324300"/>
          </a:xfrm>
          <a:prstGeom prst="straightConnector1">
            <a:avLst/>
          </a:prstGeom>
          <a:noFill/>
          <a:ln cap="flat" cmpd="sng" w="9525">
            <a:solidFill>
              <a:schemeClr val="dk1"/>
            </a:solidFill>
            <a:prstDash val="solid"/>
            <a:round/>
            <a:headEnd len="med" w="med" type="none"/>
            <a:tailEnd len="med" w="med" type="none"/>
          </a:ln>
        </p:spPr>
      </p:cxnSp>
      <p:cxnSp>
        <p:nvCxnSpPr>
          <p:cNvPr id="1452" name="Google Shape;1452;p52"/>
          <p:cNvCxnSpPr>
            <a:stCxn id="1446" idx="0"/>
          </p:cNvCxnSpPr>
          <p:nvPr/>
        </p:nvCxnSpPr>
        <p:spPr>
          <a:xfrm flipH="1" rot="10800000">
            <a:off x="6616075" y="2203275"/>
            <a:ext cx="8700" cy="355500"/>
          </a:xfrm>
          <a:prstGeom prst="straightConnector1">
            <a:avLst/>
          </a:prstGeom>
          <a:noFill/>
          <a:ln cap="flat" cmpd="sng" w="9525">
            <a:solidFill>
              <a:schemeClr val="dk1"/>
            </a:solidFill>
            <a:prstDash val="solid"/>
            <a:round/>
            <a:headEnd len="med" w="med" type="none"/>
            <a:tailEnd len="med" w="med" type="none"/>
          </a:ln>
        </p:spPr>
      </p:cxnSp>
      <p:sp>
        <p:nvSpPr>
          <p:cNvPr id="1453" name="Google Shape;1453;p52"/>
          <p:cNvSpPr txBox="1"/>
          <p:nvPr/>
        </p:nvSpPr>
        <p:spPr>
          <a:xfrm flipH="1">
            <a:off x="4890475" y="3986500"/>
            <a:ext cx="1323600" cy="365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2000">
                <a:solidFill>
                  <a:schemeClr val="lt1"/>
                </a:solidFill>
                <a:latin typeface="Montserrat"/>
                <a:ea typeface="Montserrat"/>
                <a:cs typeface="Montserrat"/>
                <a:sym typeface="Montserrat"/>
              </a:rPr>
              <a:t>WEB</a:t>
            </a:r>
            <a:endParaRPr b="1" sz="2000">
              <a:solidFill>
                <a:schemeClr val="lt1"/>
              </a:solidFill>
              <a:latin typeface="Montserrat"/>
              <a:ea typeface="Montserrat"/>
              <a:cs typeface="Montserrat"/>
              <a:sym typeface="Montserrat"/>
            </a:endParaRPr>
          </a:p>
        </p:txBody>
      </p:sp>
      <p:sp>
        <p:nvSpPr>
          <p:cNvPr id="1454" name="Google Shape;1454;p52"/>
          <p:cNvSpPr txBox="1"/>
          <p:nvPr/>
        </p:nvSpPr>
        <p:spPr>
          <a:xfrm flipH="1">
            <a:off x="6758025" y="3986500"/>
            <a:ext cx="1323600" cy="365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2000">
                <a:solidFill>
                  <a:schemeClr val="lt1"/>
                </a:solidFill>
                <a:latin typeface="Montserrat"/>
                <a:ea typeface="Montserrat"/>
                <a:cs typeface="Montserrat"/>
                <a:sym typeface="Montserrat"/>
              </a:rPr>
              <a:t>C#</a:t>
            </a:r>
            <a:endParaRPr b="1" sz="2000">
              <a:solidFill>
                <a:schemeClr val="lt1"/>
              </a:solidFill>
              <a:latin typeface="Montserrat"/>
              <a:ea typeface="Montserrat"/>
              <a:cs typeface="Montserrat"/>
              <a:sym typeface="Montserrat"/>
            </a:endParaRPr>
          </a:p>
        </p:txBody>
      </p:sp>
      <p:sp>
        <p:nvSpPr>
          <p:cNvPr id="1455" name="Google Shape;1455;p52"/>
          <p:cNvSpPr txBox="1"/>
          <p:nvPr/>
        </p:nvSpPr>
        <p:spPr>
          <a:xfrm flipH="1">
            <a:off x="840250" y="3456538"/>
            <a:ext cx="1323600" cy="365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2000">
                <a:solidFill>
                  <a:schemeClr val="lt1"/>
                </a:solidFill>
                <a:latin typeface="Montserrat"/>
                <a:ea typeface="Montserrat"/>
                <a:cs typeface="Montserrat"/>
                <a:sym typeface="Montserrat"/>
              </a:rPr>
              <a:t>Arduino</a:t>
            </a:r>
            <a:endParaRPr b="1" sz="2000">
              <a:solidFill>
                <a:schemeClr val="lt1"/>
              </a:solidFill>
              <a:latin typeface="Montserrat"/>
              <a:ea typeface="Montserrat"/>
              <a:cs typeface="Montserrat"/>
              <a:sym typeface="Montserrat"/>
            </a:endParaRPr>
          </a:p>
        </p:txBody>
      </p:sp>
      <p:sp>
        <p:nvSpPr>
          <p:cNvPr id="1456" name="Google Shape;1456;p52"/>
          <p:cNvSpPr txBox="1"/>
          <p:nvPr/>
        </p:nvSpPr>
        <p:spPr>
          <a:xfrm flipH="1">
            <a:off x="2613500" y="3456550"/>
            <a:ext cx="1323600" cy="365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2000">
                <a:solidFill>
                  <a:schemeClr val="lt1"/>
                </a:solidFill>
                <a:latin typeface="Montserrat"/>
                <a:ea typeface="Montserrat"/>
                <a:cs typeface="Montserrat"/>
                <a:sym typeface="Montserrat"/>
              </a:rPr>
              <a:t>C#</a:t>
            </a:r>
            <a:endParaRPr b="1" sz="2000">
              <a:solidFill>
                <a:schemeClr val="lt1"/>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0" name="Shape 1460"/>
        <p:cNvGrpSpPr/>
        <p:nvPr/>
      </p:nvGrpSpPr>
      <p:grpSpPr>
        <a:xfrm>
          <a:off x="0" y="0"/>
          <a:ext cx="0" cy="0"/>
          <a:chOff x="0" y="0"/>
          <a:chExt cx="0" cy="0"/>
        </a:xfrm>
      </p:grpSpPr>
      <p:sp>
        <p:nvSpPr>
          <p:cNvPr id="1461" name="Google Shape;1461;p53"/>
          <p:cNvSpPr txBox="1"/>
          <p:nvPr>
            <p:ph type="title"/>
          </p:nvPr>
        </p:nvSpPr>
        <p:spPr>
          <a:xfrm>
            <a:off x="720000" y="407675"/>
            <a:ext cx="7704000" cy="6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시스템 구성도</a:t>
            </a:r>
            <a:endParaRPr/>
          </a:p>
        </p:txBody>
      </p:sp>
      <p:pic>
        <p:nvPicPr>
          <p:cNvPr id="1462" name="Google Shape;1462;p53"/>
          <p:cNvPicPr preferRelativeResize="0"/>
          <p:nvPr/>
        </p:nvPicPr>
        <p:blipFill>
          <a:blip r:embed="rId3">
            <a:alphaModFix/>
          </a:blip>
          <a:stretch>
            <a:fillRect/>
          </a:stretch>
        </p:blipFill>
        <p:spPr>
          <a:xfrm>
            <a:off x="3988700" y="1366000"/>
            <a:ext cx="4535450" cy="2800575"/>
          </a:xfrm>
          <a:prstGeom prst="rect">
            <a:avLst/>
          </a:prstGeom>
          <a:noFill/>
          <a:ln>
            <a:noFill/>
          </a:ln>
        </p:spPr>
      </p:pic>
      <p:sp>
        <p:nvSpPr>
          <p:cNvPr id="1463" name="Google Shape;1463;p53"/>
          <p:cNvSpPr txBox="1"/>
          <p:nvPr/>
        </p:nvSpPr>
        <p:spPr>
          <a:xfrm>
            <a:off x="1068875" y="1812125"/>
            <a:ext cx="2548800" cy="1693200"/>
          </a:xfrm>
          <a:prstGeom prst="rect">
            <a:avLst/>
          </a:prstGeom>
          <a:noFill/>
          <a:ln cap="flat" cmpd="sng" w="9525">
            <a:solidFill>
              <a:srgbClr val="19191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ko">
                <a:solidFill>
                  <a:srgbClr val="FFFFFF"/>
                </a:solidFill>
                <a:latin typeface="Source Code Pro"/>
                <a:ea typeface="Source Code Pro"/>
                <a:cs typeface="Source Code Pro"/>
                <a:sym typeface="Source Code Pro"/>
              </a:rPr>
              <a:t>     </a:t>
            </a:r>
            <a:r>
              <a:rPr lang="ko">
                <a:solidFill>
                  <a:schemeClr val="dk1"/>
                </a:solidFill>
                <a:latin typeface="Source Code Pro"/>
                <a:ea typeface="Source Code Pro"/>
                <a:cs typeface="Source Code Pro"/>
                <a:sym typeface="Source Code Pro"/>
              </a:rPr>
              <a:t>DB = MSSQL</a:t>
            </a:r>
            <a:endParaRPr>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br>
              <a:rPr lang="ko">
                <a:solidFill>
                  <a:schemeClr val="dk1"/>
                </a:solidFill>
                <a:latin typeface="Source Code Pro"/>
                <a:ea typeface="Source Code Pro"/>
                <a:cs typeface="Source Code Pro"/>
                <a:sym typeface="Source Code Pro"/>
              </a:rPr>
            </a:br>
            <a:r>
              <a:rPr lang="ko">
                <a:solidFill>
                  <a:schemeClr val="dk1"/>
                </a:solidFill>
                <a:latin typeface="Source Code Pro"/>
                <a:ea typeface="Source Code Pro"/>
                <a:cs typeface="Source Code Pro"/>
                <a:sym typeface="Source Code Pro"/>
              </a:rPr>
              <a:t>    WEB = ASP.NET</a:t>
            </a:r>
            <a:endParaRPr>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ko">
                <a:solidFill>
                  <a:schemeClr val="dk1"/>
                </a:solidFill>
                <a:latin typeface="Source Code Pro"/>
                <a:ea typeface="Source Code Pro"/>
                <a:cs typeface="Source Code Pro"/>
                <a:sym typeface="Source Code Pro"/>
              </a:rPr>
              <a:t>MACHINE = ARDUINO</a:t>
            </a:r>
            <a:endParaRPr>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ko">
                <a:solidFill>
                  <a:schemeClr val="dk1"/>
                </a:solidFill>
                <a:latin typeface="Source Code Pro"/>
                <a:ea typeface="Source Code Pro"/>
                <a:cs typeface="Source Code Pro"/>
                <a:sym typeface="Source Code Pro"/>
              </a:rPr>
              <a:t>DESKTOP = WINFORM</a:t>
            </a:r>
            <a:endParaRPr>
              <a:solidFill>
                <a:schemeClr val="dk1"/>
              </a:solidFill>
              <a:latin typeface="Source Code Pro"/>
              <a:ea typeface="Source Code Pro"/>
              <a:cs typeface="Source Code Pro"/>
              <a:sym typeface="Source Code Pr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sp>
        <p:nvSpPr>
          <p:cNvPr id="1468" name="Google Shape;1468;p54"/>
          <p:cNvSpPr txBox="1"/>
          <p:nvPr>
            <p:ph type="title"/>
          </p:nvPr>
        </p:nvSpPr>
        <p:spPr>
          <a:xfrm>
            <a:off x="663150" y="203075"/>
            <a:ext cx="7704000" cy="6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ko" sz="3300">
                <a:solidFill>
                  <a:srgbClr val="191919"/>
                </a:solidFill>
                <a:latin typeface="Quantico"/>
                <a:ea typeface="Quantico"/>
                <a:cs typeface="Quantico"/>
                <a:sym typeface="Quantico"/>
              </a:rPr>
              <a:t>Protocol</a:t>
            </a:r>
            <a:endParaRPr>
              <a:solidFill>
                <a:srgbClr val="191919"/>
              </a:solidFill>
            </a:endParaRPr>
          </a:p>
        </p:txBody>
      </p:sp>
      <p:graphicFrame>
        <p:nvGraphicFramePr>
          <p:cNvPr id="1469" name="Google Shape;1469;p54"/>
          <p:cNvGraphicFramePr/>
          <p:nvPr/>
        </p:nvGraphicFramePr>
        <p:xfrm>
          <a:off x="410488" y="1187698"/>
          <a:ext cx="3000000" cy="3000000"/>
        </p:xfrm>
        <a:graphic>
          <a:graphicData uri="http://schemas.openxmlformats.org/drawingml/2006/table">
            <a:tbl>
              <a:tblPr>
                <a:noFill/>
                <a:tableStyleId>{FA7E017E-C902-454C-9A8B-5F914F1B2984}</a:tableStyleId>
              </a:tblPr>
              <a:tblGrid>
                <a:gridCol w="1152425"/>
                <a:gridCol w="382850"/>
                <a:gridCol w="1995075"/>
                <a:gridCol w="526675"/>
                <a:gridCol w="1851250"/>
                <a:gridCol w="1188950"/>
                <a:gridCol w="1188950"/>
              </a:tblGrid>
              <a:tr h="361600">
                <a:tc gridSpan="2">
                  <a:txBody>
                    <a:bodyPr/>
                    <a:lstStyle/>
                    <a:p>
                      <a:pPr indent="0" lvl="0" marL="0" rtl="0" algn="l">
                        <a:lnSpc>
                          <a:spcPct val="100000"/>
                        </a:lnSpc>
                        <a:spcBef>
                          <a:spcPts val="0"/>
                        </a:spcBef>
                        <a:spcAft>
                          <a:spcPts val="0"/>
                        </a:spcAft>
                        <a:buNone/>
                      </a:pPr>
                      <a:r>
                        <a:rPr b="1" lang="ko" sz="1200">
                          <a:solidFill>
                            <a:srgbClr val="191919"/>
                          </a:solidFill>
                          <a:latin typeface="Montserrat"/>
                          <a:ea typeface="Montserrat"/>
                          <a:cs typeface="Montserrat"/>
                          <a:sym typeface="Montserrat"/>
                        </a:rPr>
                        <a:t>명령</a:t>
                      </a:r>
                      <a:endParaRPr b="1" sz="1200">
                        <a:solidFill>
                          <a:srgbClr val="191919"/>
                        </a:solidFill>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hMerge="1"/>
                <a:tc gridSpan="2">
                  <a:txBody>
                    <a:bodyPr/>
                    <a:lstStyle/>
                    <a:p>
                      <a:pPr indent="0" lvl="0" marL="0" rtl="0" algn="l">
                        <a:lnSpc>
                          <a:spcPct val="100000"/>
                        </a:lnSpc>
                        <a:spcBef>
                          <a:spcPts val="0"/>
                        </a:spcBef>
                        <a:spcAft>
                          <a:spcPts val="0"/>
                        </a:spcAft>
                        <a:buNone/>
                      </a:pPr>
                      <a:r>
                        <a:rPr b="1" lang="ko" sz="1200"/>
                        <a:t>데이터</a:t>
                      </a:r>
                      <a:endParaRPr b="1" sz="12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hMerge="1"/>
                <a:tc gridSpan="2">
                  <a:txBody>
                    <a:bodyPr/>
                    <a:lstStyle/>
                    <a:p>
                      <a:pPr indent="0" lvl="0" marL="0" rtl="0" algn="l">
                        <a:lnSpc>
                          <a:spcPct val="100000"/>
                        </a:lnSpc>
                        <a:spcBef>
                          <a:spcPts val="0"/>
                        </a:spcBef>
                        <a:spcAft>
                          <a:spcPts val="0"/>
                        </a:spcAft>
                        <a:buNone/>
                      </a:pPr>
                      <a:r>
                        <a:rPr b="1" lang="ko" sz="1200"/>
                        <a:t>설명</a:t>
                      </a:r>
                      <a:endParaRPr b="1" sz="12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hMerge="1"/>
                <a:tc>
                  <a:txBody>
                    <a:bodyPr/>
                    <a:lstStyle/>
                    <a:p>
                      <a:pPr indent="0" lvl="0" marL="0" rtl="0" algn="l">
                        <a:lnSpc>
                          <a:spcPct val="100000"/>
                        </a:lnSpc>
                        <a:spcBef>
                          <a:spcPts val="0"/>
                        </a:spcBef>
                        <a:spcAft>
                          <a:spcPts val="0"/>
                        </a:spcAft>
                        <a:buNone/>
                      </a:pPr>
                      <a:r>
                        <a:rPr b="1" lang="ko" sz="1200"/>
                        <a:t>예시</a:t>
                      </a:r>
                      <a:endParaRPr sz="12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r>
              <a:tr h="295100">
                <a:tc gridSpan="2">
                  <a:txBody>
                    <a:bodyPr/>
                    <a:lstStyle/>
                    <a:p>
                      <a:pPr indent="0" lvl="0" marL="0" marR="0" rtl="0" algn="l">
                        <a:lnSpc>
                          <a:spcPct val="100000"/>
                        </a:lnSpc>
                        <a:spcBef>
                          <a:spcPts val="0"/>
                        </a:spcBef>
                        <a:spcAft>
                          <a:spcPts val="0"/>
                        </a:spcAft>
                        <a:buNone/>
                      </a:pPr>
                      <a:r>
                        <a:rPr b="1" lang="ko" sz="1200">
                          <a:solidFill>
                            <a:srgbClr val="191919"/>
                          </a:solidFill>
                          <a:latin typeface="Raleway"/>
                          <a:ea typeface="Raleway"/>
                          <a:cs typeface="Raleway"/>
                          <a:sym typeface="Raleway"/>
                        </a:rPr>
                        <a:t>Run</a:t>
                      </a:r>
                      <a:endParaRPr b="1" sz="1200">
                        <a:solidFill>
                          <a:srgbClr val="191919"/>
                        </a:solidFill>
                        <a:latin typeface="Raleway"/>
                        <a:ea typeface="Raleway"/>
                        <a:cs typeface="Raleway"/>
                        <a:sym typeface="Raleway"/>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hMerge="1"/>
                <a:tc gridSpan="2">
                  <a:txBody>
                    <a:bodyPr/>
                    <a:lstStyle/>
                    <a:p>
                      <a:pPr indent="0" lvl="0" marL="0" rtl="0" algn="l">
                        <a:spcBef>
                          <a:spcPts val="0"/>
                        </a:spcBef>
                        <a:spcAft>
                          <a:spcPts val="0"/>
                        </a:spcAft>
                        <a:buNone/>
                      </a:pPr>
                      <a:r>
                        <a:rPr b="1" lang="ko" sz="1200">
                          <a:solidFill>
                            <a:schemeClr val="dk1"/>
                          </a:solidFill>
                          <a:latin typeface="Raleway"/>
                          <a:ea typeface="Raleway"/>
                          <a:cs typeface="Raleway"/>
                          <a:sym typeface="Raleway"/>
                        </a:rPr>
                        <a:t>공정명,LotID</a:t>
                      </a:r>
                      <a:endParaRPr b="1" sz="1200">
                        <a:solidFill>
                          <a:schemeClr val="dk1"/>
                        </a:solidFill>
                        <a:latin typeface="Raleway"/>
                        <a:ea typeface="Raleway"/>
                        <a:cs typeface="Raleway"/>
                        <a:sym typeface="Raleway"/>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hMerge="1"/>
                <a:tc gridSpan="2">
                  <a:txBody>
                    <a:bodyPr/>
                    <a:lstStyle/>
                    <a:p>
                      <a:pPr indent="0" lvl="0" marL="0" rtl="0" algn="l">
                        <a:lnSpc>
                          <a:spcPct val="100000"/>
                        </a:lnSpc>
                        <a:spcBef>
                          <a:spcPts val="0"/>
                        </a:spcBef>
                        <a:spcAft>
                          <a:spcPts val="0"/>
                        </a:spcAft>
                        <a:buNone/>
                      </a:pPr>
                      <a:r>
                        <a:rPr b="1" lang="ko" sz="1200"/>
                        <a:t>공정을 시작함을 송신한다.</a:t>
                      </a:r>
                      <a:endParaRPr b="1" sz="12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hMerge="1"/>
                <a:tc>
                  <a:txBody>
                    <a:bodyPr/>
                    <a:lstStyle/>
                    <a:p>
                      <a:pPr indent="0" lvl="0" marL="0" rtl="0" algn="l">
                        <a:lnSpc>
                          <a:spcPct val="100000"/>
                        </a:lnSpc>
                        <a:spcBef>
                          <a:spcPts val="0"/>
                        </a:spcBef>
                        <a:spcAft>
                          <a:spcPts val="0"/>
                        </a:spcAft>
                        <a:buNone/>
                      </a:pPr>
                      <a:r>
                        <a:rPr b="1" lang="ko" sz="1200">
                          <a:highlight>
                            <a:schemeClr val="lt2"/>
                          </a:highlight>
                        </a:rPr>
                        <a:t>$Run,Mix,1</a:t>
                      </a:r>
                      <a:endParaRPr b="1" sz="1200">
                        <a:highlight>
                          <a:schemeClr val="lt2"/>
                        </a:highligh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247500">
                <a:tc gridSpan="2">
                  <a:txBody>
                    <a:bodyPr/>
                    <a:lstStyle/>
                    <a:p>
                      <a:pPr indent="0" lvl="0" marL="0" rtl="0" algn="l">
                        <a:lnSpc>
                          <a:spcPct val="100000"/>
                        </a:lnSpc>
                        <a:spcBef>
                          <a:spcPts val="0"/>
                        </a:spcBef>
                        <a:spcAft>
                          <a:spcPts val="0"/>
                        </a:spcAft>
                        <a:buNone/>
                      </a:pPr>
                      <a:r>
                        <a:rPr b="1" lang="ko" sz="1200"/>
                        <a:t>Off,</a:t>
                      </a:r>
                      <a:r>
                        <a:rPr b="1" lang="ko" sz="1200">
                          <a:solidFill>
                            <a:srgbClr val="191919"/>
                          </a:solidFill>
                          <a:latin typeface="Raleway"/>
                          <a:ea typeface="Raleway"/>
                          <a:cs typeface="Raleway"/>
                          <a:sym typeface="Raleway"/>
                        </a:rPr>
                        <a:t>On</a:t>
                      </a:r>
                      <a:endParaRPr b="1" sz="1200">
                        <a:solidFill>
                          <a:srgbClr val="191919"/>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hMerge="1"/>
                <a:tc gridSpan="2">
                  <a:txBody>
                    <a:bodyPr/>
                    <a:lstStyle/>
                    <a:p>
                      <a:pPr indent="0" lvl="0" marL="0" rtl="0" algn="l">
                        <a:spcBef>
                          <a:spcPts val="0"/>
                        </a:spcBef>
                        <a:spcAft>
                          <a:spcPts val="0"/>
                        </a:spcAft>
                        <a:buNone/>
                      </a:pPr>
                      <a:r>
                        <a:rPr b="1" lang="ko" sz="1200">
                          <a:solidFill>
                            <a:schemeClr val="dk1"/>
                          </a:solidFill>
                          <a:latin typeface="Raleway"/>
                          <a:ea typeface="Raleway"/>
                          <a:cs typeface="Raleway"/>
                          <a:sym typeface="Raleway"/>
                        </a:rPr>
                        <a:t>공정명,LotID</a:t>
                      </a:r>
                      <a:endParaRPr b="1" sz="12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hMerge="1"/>
                <a:tc gridSpan="2">
                  <a:txBody>
                    <a:bodyPr/>
                    <a:lstStyle/>
                    <a:p>
                      <a:pPr indent="0" lvl="0" marL="0" rtl="0" algn="l">
                        <a:lnSpc>
                          <a:spcPct val="100000"/>
                        </a:lnSpc>
                        <a:spcBef>
                          <a:spcPts val="0"/>
                        </a:spcBef>
                        <a:spcAft>
                          <a:spcPts val="0"/>
                        </a:spcAft>
                        <a:buNone/>
                      </a:pPr>
                      <a:r>
                        <a:rPr b="1" lang="ko" sz="1200"/>
                        <a:t>공정 정지/재개 상태를 송신한다.</a:t>
                      </a:r>
                      <a:endParaRPr b="1" sz="12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hMerge="1"/>
                <a:tc>
                  <a:txBody>
                    <a:bodyPr/>
                    <a:lstStyle/>
                    <a:p>
                      <a:pPr indent="0" lvl="0" marL="0" rtl="0" algn="l">
                        <a:lnSpc>
                          <a:spcPct val="100000"/>
                        </a:lnSpc>
                        <a:spcBef>
                          <a:spcPts val="0"/>
                        </a:spcBef>
                        <a:spcAft>
                          <a:spcPts val="0"/>
                        </a:spcAft>
                        <a:buNone/>
                      </a:pPr>
                      <a:r>
                        <a:rPr b="1" lang="ko" sz="1200">
                          <a:solidFill>
                            <a:srgbClr val="191919"/>
                          </a:solidFill>
                          <a:highlight>
                            <a:schemeClr val="lt2"/>
                          </a:highlight>
                          <a:latin typeface="Raleway"/>
                          <a:ea typeface="Raleway"/>
                          <a:cs typeface="Raleway"/>
                          <a:sym typeface="Raleway"/>
                        </a:rPr>
                        <a:t>$On,Mix,</a:t>
                      </a:r>
                      <a:r>
                        <a:rPr b="1" lang="ko" sz="1200">
                          <a:highlight>
                            <a:schemeClr val="lt2"/>
                          </a:highlight>
                        </a:rPr>
                        <a:t>1,</a:t>
                      </a:r>
                      <a:endParaRPr b="1" sz="1200">
                        <a:solidFill>
                          <a:srgbClr val="191919"/>
                        </a:solidFill>
                        <a:highlight>
                          <a:schemeClr val="lt2"/>
                        </a:highlight>
                        <a:latin typeface="Raleway"/>
                        <a:ea typeface="Raleway"/>
                        <a:cs typeface="Raleway"/>
                        <a:sym typeface="Raleway"/>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bl>
          </a:graphicData>
        </a:graphic>
      </p:graphicFrame>
      <p:graphicFrame>
        <p:nvGraphicFramePr>
          <p:cNvPr id="1470" name="Google Shape;1470;p54"/>
          <p:cNvGraphicFramePr/>
          <p:nvPr/>
        </p:nvGraphicFramePr>
        <p:xfrm>
          <a:off x="410488" y="2843848"/>
          <a:ext cx="3000000" cy="3000000"/>
        </p:xfrm>
        <a:graphic>
          <a:graphicData uri="http://schemas.openxmlformats.org/drawingml/2006/table">
            <a:tbl>
              <a:tblPr>
                <a:noFill/>
                <a:tableStyleId>{FA7E017E-C902-454C-9A8B-5F914F1B2984}</a:tableStyleId>
              </a:tblPr>
              <a:tblGrid>
                <a:gridCol w="1152425"/>
                <a:gridCol w="382850"/>
                <a:gridCol w="1995075"/>
                <a:gridCol w="382850"/>
                <a:gridCol w="1995075"/>
                <a:gridCol w="687850"/>
                <a:gridCol w="1690050"/>
              </a:tblGrid>
              <a:tr h="343325">
                <a:tc gridSpan="2">
                  <a:txBody>
                    <a:bodyPr/>
                    <a:lstStyle/>
                    <a:p>
                      <a:pPr indent="0" lvl="0" marL="0" rtl="0" algn="l">
                        <a:lnSpc>
                          <a:spcPct val="100000"/>
                        </a:lnSpc>
                        <a:spcBef>
                          <a:spcPts val="0"/>
                        </a:spcBef>
                        <a:spcAft>
                          <a:spcPts val="0"/>
                        </a:spcAft>
                        <a:buNone/>
                      </a:pPr>
                      <a:r>
                        <a:rPr b="1" lang="ko" sz="1200">
                          <a:solidFill>
                            <a:srgbClr val="191919"/>
                          </a:solidFill>
                          <a:latin typeface="Montserrat"/>
                          <a:ea typeface="Montserrat"/>
                          <a:cs typeface="Montserrat"/>
                          <a:sym typeface="Montserrat"/>
                        </a:rPr>
                        <a:t>명령</a:t>
                      </a:r>
                      <a:endParaRPr b="1" sz="1200">
                        <a:solidFill>
                          <a:srgbClr val="191919"/>
                        </a:solidFill>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hMerge="1"/>
                <a:tc gridSpan="2">
                  <a:txBody>
                    <a:bodyPr/>
                    <a:lstStyle/>
                    <a:p>
                      <a:pPr indent="0" lvl="0" marL="0" rtl="0" algn="l">
                        <a:lnSpc>
                          <a:spcPct val="100000"/>
                        </a:lnSpc>
                        <a:spcBef>
                          <a:spcPts val="0"/>
                        </a:spcBef>
                        <a:spcAft>
                          <a:spcPts val="0"/>
                        </a:spcAft>
                        <a:buNone/>
                      </a:pPr>
                      <a:r>
                        <a:rPr b="1" lang="ko" sz="1200"/>
                        <a:t>데이터</a:t>
                      </a:r>
                      <a:endParaRPr b="1" sz="12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hMerge="1"/>
                <a:tc gridSpan="2">
                  <a:txBody>
                    <a:bodyPr/>
                    <a:lstStyle/>
                    <a:p>
                      <a:pPr indent="0" lvl="0" marL="0" rtl="0" algn="l">
                        <a:lnSpc>
                          <a:spcPct val="100000"/>
                        </a:lnSpc>
                        <a:spcBef>
                          <a:spcPts val="0"/>
                        </a:spcBef>
                        <a:spcAft>
                          <a:spcPts val="0"/>
                        </a:spcAft>
                        <a:buNone/>
                      </a:pPr>
                      <a:r>
                        <a:rPr b="1" lang="ko" sz="1200"/>
                        <a:t>설명</a:t>
                      </a:r>
                      <a:endParaRPr b="1" sz="12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hMerge="1"/>
                <a:tc>
                  <a:txBody>
                    <a:bodyPr/>
                    <a:lstStyle/>
                    <a:p>
                      <a:pPr indent="0" lvl="0" marL="0" rtl="0" algn="l">
                        <a:lnSpc>
                          <a:spcPct val="100000"/>
                        </a:lnSpc>
                        <a:spcBef>
                          <a:spcPts val="0"/>
                        </a:spcBef>
                        <a:spcAft>
                          <a:spcPts val="0"/>
                        </a:spcAft>
                        <a:buNone/>
                      </a:pPr>
                      <a:r>
                        <a:rPr b="1" lang="ko" sz="1200"/>
                        <a:t>예시</a:t>
                      </a:r>
                      <a:endParaRPr sz="12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r>
              <a:tr h="403775">
                <a:tc gridSpan="2">
                  <a:txBody>
                    <a:bodyPr/>
                    <a:lstStyle/>
                    <a:p>
                      <a:pPr indent="0" lvl="0" marL="0" marR="0" rtl="0" algn="l">
                        <a:lnSpc>
                          <a:spcPct val="100000"/>
                        </a:lnSpc>
                        <a:spcBef>
                          <a:spcPts val="0"/>
                        </a:spcBef>
                        <a:spcAft>
                          <a:spcPts val="0"/>
                        </a:spcAft>
                        <a:buNone/>
                      </a:pPr>
                      <a:r>
                        <a:rPr b="1" lang="ko" sz="1200">
                          <a:solidFill>
                            <a:srgbClr val="191919"/>
                          </a:solidFill>
                          <a:latin typeface="Raleway"/>
                          <a:ea typeface="Raleway"/>
                          <a:cs typeface="Raleway"/>
                          <a:sym typeface="Raleway"/>
                        </a:rPr>
                        <a:t>Receive</a:t>
                      </a:r>
                      <a:r>
                        <a:rPr b="1" lang="ko" sz="1200">
                          <a:solidFill>
                            <a:srgbClr val="191919"/>
                          </a:solidFill>
                          <a:latin typeface="Raleway"/>
                          <a:ea typeface="Raleway"/>
                          <a:cs typeface="Raleway"/>
                          <a:sym typeface="Raleway"/>
                        </a:rPr>
                        <a:t>,Start</a:t>
                      </a:r>
                      <a:endParaRPr b="1" sz="1200">
                        <a:solidFill>
                          <a:srgbClr val="191919"/>
                        </a:solidFill>
                        <a:latin typeface="Raleway"/>
                        <a:ea typeface="Raleway"/>
                        <a:cs typeface="Raleway"/>
                        <a:sym typeface="Raleway"/>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hMerge="1"/>
                <a:tc gridSpan="2">
                  <a:txBody>
                    <a:bodyPr/>
                    <a:lstStyle/>
                    <a:p>
                      <a:pPr indent="0" lvl="0" marL="0" marR="0" rtl="0" algn="l">
                        <a:lnSpc>
                          <a:spcPct val="100000"/>
                        </a:lnSpc>
                        <a:spcBef>
                          <a:spcPts val="0"/>
                        </a:spcBef>
                        <a:spcAft>
                          <a:spcPts val="0"/>
                        </a:spcAft>
                        <a:buNone/>
                      </a:pPr>
                      <a:r>
                        <a:rPr b="1" lang="ko" sz="1200">
                          <a:solidFill>
                            <a:srgbClr val="191919"/>
                          </a:solidFill>
                          <a:latin typeface="Raleway"/>
                          <a:ea typeface="Raleway"/>
                          <a:cs typeface="Raleway"/>
                          <a:sym typeface="Raleway"/>
                        </a:rPr>
                        <a:t>공정명,LotID</a:t>
                      </a:r>
                      <a:endParaRPr b="1" sz="1200">
                        <a:solidFill>
                          <a:srgbClr val="191919"/>
                        </a:solidFill>
                        <a:latin typeface="Raleway"/>
                        <a:ea typeface="Raleway"/>
                        <a:cs typeface="Raleway"/>
                        <a:sym typeface="Raleway"/>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hMerge="1"/>
                <a:tc gridSpan="2">
                  <a:txBody>
                    <a:bodyPr/>
                    <a:lstStyle/>
                    <a:p>
                      <a:pPr indent="0" lvl="0" marL="0" rtl="0" algn="l">
                        <a:lnSpc>
                          <a:spcPct val="100000"/>
                        </a:lnSpc>
                        <a:spcBef>
                          <a:spcPts val="0"/>
                        </a:spcBef>
                        <a:spcAft>
                          <a:spcPts val="0"/>
                        </a:spcAft>
                        <a:buNone/>
                      </a:pPr>
                      <a:r>
                        <a:rPr b="1" lang="ko" sz="1200"/>
                        <a:t>Lot 이 공정을 시작함을 송신한다.</a:t>
                      </a:r>
                      <a:endParaRPr b="1" sz="12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hMerge="1"/>
                <a:tc>
                  <a:txBody>
                    <a:bodyPr/>
                    <a:lstStyle/>
                    <a:p>
                      <a:pPr indent="0" lvl="0" marL="0" rtl="0" algn="l">
                        <a:lnSpc>
                          <a:spcPct val="100000"/>
                        </a:lnSpc>
                        <a:spcBef>
                          <a:spcPts val="0"/>
                        </a:spcBef>
                        <a:spcAft>
                          <a:spcPts val="0"/>
                        </a:spcAft>
                        <a:buNone/>
                      </a:pPr>
                      <a:r>
                        <a:rPr b="1" lang="ko" sz="1200">
                          <a:highlight>
                            <a:schemeClr val="lt2"/>
                          </a:highlight>
                        </a:rPr>
                        <a:t>$Start,Mix,1</a:t>
                      </a:r>
                      <a:endParaRPr b="1" sz="1200">
                        <a:highlight>
                          <a:schemeClr val="lt2"/>
                        </a:highligh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46650">
                <a:tc gridSpan="2">
                  <a:txBody>
                    <a:bodyPr/>
                    <a:lstStyle/>
                    <a:p>
                      <a:pPr indent="0" lvl="0" marL="0" rtl="0" algn="l">
                        <a:lnSpc>
                          <a:spcPct val="100000"/>
                        </a:lnSpc>
                        <a:spcBef>
                          <a:spcPts val="0"/>
                        </a:spcBef>
                        <a:spcAft>
                          <a:spcPts val="0"/>
                        </a:spcAft>
                        <a:buNone/>
                      </a:pPr>
                      <a:r>
                        <a:rPr b="1" lang="ko" sz="1200"/>
                        <a:t>End</a:t>
                      </a:r>
                      <a:endParaRPr b="1" sz="12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hMerge="1"/>
                <a:tc gridSpan="2">
                  <a:txBody>
                    <a:bodyPr/>
                    <a:lstStyle/>
                    <a:p>
                      <a:pPr indent="0" lvl="0" marL="0" rtl="0" algn="l">
                        <a:spcBef>
                          <a:spcPts val="0"/>
                        </a:spcBef>
                        <a:spcAft>
                          <a:spcPts val="0"/>
                        </a:spcAft>
                        <a:buNone/>
                      </a:pPr>
                      <a:r>
                        <a:rPr b="1" lang="ko" sz="1200">
                          <a:solidFill>
                            <a:srgbClr val="191919"/>
                          </a:solidFill>
                          <a:latin typeface="Raleway"/>
                          <a:ea typeface="Raleway"/>
                          <a:cs typeface="Raleway"/>
                          <a:sym typeface="Raleway"/>
                        </a:rPr>
                        <a:t>공정명,LotID</a:t>
                      </a:r>
                      <a:endParaRPr b="1" sz="1200">
                        <a:solidFill>
                          <a:srgbClr val="191919"/>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hMerge="1"/>
                <a:tc gridSpan="2">
                  <a:txBody>
                    <a:bodyPr/>
                    <a:lstStyle/>
                    <a:p>
                      <a:pPr indent="0" lvl="0" marL="0" rtl="0" algn="l">
                        <a:lnSpc>
                          <a:spcPct val="100000"/>
                        </a:lnSpc>
                        <a:spcBef>
                          <a:spcPts val="0"/>
                        </a:spcBef>
                        <a:spcAft>
                          <a:spcPts val="0"/>
                        </a:spcAft>
                        <a:buNone/>
                      </a:pPr>
                      <a:r>
                        <a:rPr b="1" lang="ko" sz="1200"/>
                        <a:t>Lot 이 공정을 끝났음을 송신한다.</a:t>
                      </a:r>
                      <a:endParaRPr b="1" sz="12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hMerge="1"/>
                <a:tc>
                  <a:txBody>
                    <a:bodyPr/>
                    <a:lstStyle/>
                    <a:p>
                      <a:pPr indent="0" lvl="0" marL="0" rtl="0" algn="l">
                        <a:lnSpc>
                          <a:spcPct val="100000"/>
                        </a:lnSpc>
                        <a:spcBef>
                          <a:spcPts val="0"/>
                        </a:spcBef>
                        <a:spcAft>
                          <a:spcPts val="0"/>
                        </a:spcAft>
                        <a:buNone/>
                      </a:pPr>
                      <a:r>
                        <a:rPr b="1" lang="ko" sz="1200">
                          <a:solidFill>
                            <a:srgbClr val="191919"/>
                          </a:solidFill>
                          <a:highlight>
                            <a:schemeClr val="lt2"/>
                          </a:highlight>
                          <a:latin typeface="Raleway"/>
                          <a:ea typeface="Raleway"/>
                          <a:cs typeface="Raleway"/>
                          <a:sym typeface="Raleway"/>
                        </a:rPr>
                        <a:t>$End,Mix,1</a:t>
                      </a:r>
                      <a:endParaRPr b="1" sz="1200">
                        <a:solidFill>
                          <a:srgbClr val="191919"/>
                        </a:solidFill>
                        <a:highlight>
                          <a:schemeClr val="lt2"/>
                        </a:highlight>
                        <a:latin typeface="Raleway"/>
                        <a:ea typeface="Raleway"/>
                        <a:cs typeface="Raleway"/>
                        <a:sym typeface="Raleway"/>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19975">
                <a:tc gridSpan="2">
                  <a:txBody>
                    <a:bodyPr/>
                    <a:lstStyle/>
                    <a:p>
                      <a:pPr indent="0" lvl="0" marL="0" marR="0" rtl="0" algn="l">
                        <a:lnSpc>
                          <a:spcPct val="100000"/>
                        </a:lnSpc>
                        <a:spcBef>
                          <a:spcPts val="0"/>
                        </a:spcBef>
                        <a:spcAft>
                          <a:spcPts val="0"/>
                        </a:spcAft>
                        <a:buNone/>
                      </a:pPr>
                      <a:r>
                        <a:rPr b="1" lang="ko" sz="1200">
                          <a:solidFill>
                            <a:srgbClr val="191919"/>
                          </a:solidFill>
                          <a:latin typeface="Raleway"/>
                          <a:ea typeface="Raleway"/>
                          <a:cs typeface="Raleway"/>
                          <a:sym typeface="Raleway"/>
                        </a:rPr>
                        <a:t>Stop,</a:t>
                      </a:r>
                      <a:r>
                        <a:rPr b="1" lang="ko" sz="1200">
                          <a:solidFill>
                            <a:srgbClr val="191919"/>
                          </a:solidFill>
                          <a:latin typeface="Raleway"/>
                          <a:ea typeface="Raleway"/>
                          <a:cs typeface="Raleway"/>
                          <a:sym typeface="Raleway"/>
                        </a:rPr>
                        <a:t>Continue</a:t>
                      </a:r>
                      <a:endParaRPr b="1" sz="1200">
                        <a:solidFill>
                          <a:srgbClr val="191919"/>
                        </a:solidFill>
                        <a:latin typeface="Raleway"/>
                        <a:ea typeface="Raleway"/>
                        <a:cs typeface="Raleway"/>
                        <a:sym typeface="Raleway"/>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hMerge="1"/>
                <a:tc gridSpan="2">
                  <a:txBody>
                    <a:bodyPr/>
                    <a:lstStyle/>
                    <a:p>
                      <a:pPr indent="0" lvl="0" marL="0" rtl="0" algn="l">
                        <a:spcBef>
                          <a:spcPts val="0"/>
                        </a:spcBef>
                        <a:spcAft>
                          <a:spcPts val="0"/>
                        </a:spcAft>
                        <a:buNone/>
                      </a:pPr>
                      <a:r>
                        <a:rPr b="1" lang="ko" sz="1200">
                          <a:solidFill>
                            <a:srgbClr val="191919"/>
                          </a:solidFill>
                          <a:latin typeface="Raleway"/>
                          <a:ea typeface="Raleway"/>
                          <a:cs typeface="Raleway"/>
                          <a:sym typeface="Raleway"/>
                        </a:rPr>
                        <a:t>공정명,LotID</a:t>
                      </a:r>
                      <a:endParaRPr b="1" sz="1200">
                        <a:solidFill>
                          <a:srgbClr val="191919"/>
                        </a:solidFill>
                        <a:latin typeface="Raleway"/>
                        <a:ea typeface="Raleway"/>
                        <a:cs typeface="Raleway"/>
                        <a:sym typeface="Raleway"/>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hMerge="1"/>
                <a:tc gridSpan="2">
                  <a:txBody>
                    <a:bodyPr/>
                    <a:lstStyle/>
                    <a:p>
                      <a:pPr indent="0" lvl="0" marL="0" rtl="0" algn="l">
                        <a:lnSpc>
                          <a:spcPct val="100000"/>
                        </a:lnSpc>
                        <a:spcBef>
                          <a:spcPts val="0"/>
                        </a:spcBef>
                        <a:spcAft>
                          <a:spcPts val="0"/>
                        </a:spcAft>
                        <a:buNone/>
                      </a:pPr>
                      <a:r>
                        <a:rPr b="1" lang="ko" sz="1200">
                          <a:solidFill>
                            <a:srgbClr val="191919"/>
                          </a:solidFill>
                          <a:latin typeface="Raleway"/>
                          <a:ea typeface="Raleway"/>
                          <a:cs typeface="Raleway"/>
                          <a:sym typeface="Raleway"/>
                        </a:rPr>
                        <a:t>공정 정지/재개 상태를 송신한다</a:t>
                      </a:r>
                      <a:endParaRPr b="1" sz="1200">
                        <a:solidFill>
                          <a:srgbClr val="191919"/>
                        </a:solidFill>
                        <a:latin typeface="Raleway"/>
                        <a:ea typeface="Raleway"/>
                        <a:cs typeface="Raleway"/>
                        <a:sym typeface="Raleway"/>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hMerge="1"/>
                <a:tc>
                  <a:txBody>
                    <a:bodyPr/>
                    <a:lstStyle/>
                    <a:p>
                      <a:pPr indent="0" lvl="0" marL="0" rtl="0" algn="l">
                        <a:lnSpc>
                          <a:spcPct val="100000"/>
                        </a:lnSpc>
                        <a:spcBef>
                          <a:spcPts val="0"/>
                        </a:spcBef>
                        <a:spcAft>
                          <a:spcPts val="0"/>
                        </a:spcAft>
                        <a:buNone/>
                      </a:pPr>
                      <a:r>
                        <a:rPr b="1" lang="ko" sz="1200">
                          <a:solidFill>
                            <a:srgbClr val="191919"/>
                          </a:solidFill>
                          <a:highlight>
                            <a:schemeClr val="lt2"/>
                          </a:highlight>
                          <a:latin typeface="Raleway"/>
                          <a:ea typeface="Raleway"/>
                          <a:cs typeface="Raleway"/>
                          <a:sym typeface="Raleway"/>
                        </a:rPr>
                        <a:t>$Stop,Mix,1</a:t>
                      </a:r>
                      <a:endParaRPr b="1" sz="1200">
                        <a:solidFill>
                          <a:srgbClr val="191919"/>
                        </a:solidFill>
                        <a:highlight>
                          <a:schemeClr val="lt2"/>
                        </a:highlight>
                        <a:latin typeface="Raleway"/>
                        <a:ea typeface="Raleway"/>
                        <a:cs typeface="Raleway"/>
                        <a:sym typeface="Raleway"/>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19975">
                <a:tc gridSpan="2">
                  <a:txBody>
                    <a:bodyPr/>
                    <a:lstStyle/>
                    <a:p>
                      <a:pPr indent="0" lvl="0" marL="0" marR="0" rtl="0" algn="l">
                        <a:lnSpc>
                          <a:spcPct val="100000"/>
                        </a:lnSpc>
                        <a:spcBef>
                          <a:spcPts val="0"/>
                        </a:spcBef>
                        <a:spcAft>
                          <a:spcPts val="0"/>
                        </a:spcAft>
                        <a:buNone/>
                      </a:pPr>
                      <a:r>
                        <a:rPr b="1" lang="ko" sz="1200">
                          <a:solidFill>
                            <a:srgbClr val="191919"/>
                          </a:solidFill>
                          <a:latin typeface="Raleway"/>
                          <a:ea typeface="Raleway"/>
                          <a:cs typeface="Raleway"/>
                          <a:sym typeface="Raleway"/>
                        </a:rPr>
                        <a:t>Data</a:t>
                      </a:r>
                      <a:endParaRPr b="1" sz="1200">
                        <a:solidFill>
                          <a:srgbClr val="191919"/>
                        </a:solidFill>
                        <a:latin typeface="Raleway"/>
                        <a:ea typeface="Raleway"/>
                        <a:cs typeface="Raleway"/>
                        <a:sym typeface="Raleway"/>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hMerge="1"/>
                <a:tc gridSpan="2">
                  <a:txBody>
                    <a:bodyPr/>
                    <a:lstStyle/>
                    <a:p>
                      <a:pPr indent="0" lvl="0" marL="0" rtl="0" algn="l">
                        <a:spcBef>
                          <a:spcPts val="0"/>
                        </a:spcBef>
                        <a:spcAft>
                          <a:spcPts val="0"/>
                        </a:spcAft>
                        <a:buNone/>
                      </a:pPr>
                      <a:r>
                        <a:rPr b="1" lang="ko" sz="1200">
                          <a:solidFill>
                            <a:srgbClr val="191919"/>
                          </a:solidFill>
                          <a:latin typeface="Raleway"/>
                          <a:ea typeface="Raleway"/>
                          <a:cs typeface="Raleway"/>
                          <a:sym typeface="Raleway"/>
                        </a:rPr>
                        <a:t>공정명,LotID,검사값</a:t>
                      </a:r>
                      <a:endParaRPr b="1" sz="1200">
                        <a:solidFill>
                          <a:srgbClr val="191919"/>
                        </a:solidFill>
                        <a:latin typeface="Raleway"/>
                        <a:ea typeface="Raleway"/>
                        <a:cs typeface="Raleway"/>
                        <a:sym typeface="Raleway"/>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hMerge="1"/>
                <a:tc gridSpan="2">
                  <a:txBody>
                    <a:bodyPr/>
                    <a:lstStyle/>
                    <a:p>
                      <a:pPr indent="0" lvl="0" marL="0" rtl="0" algn="l">
                        <a:lnSpc>
                          <a:spcPct val="100000"/>
                        </a:lnSpc>
                        <a:spcBef>
                          <a:spcPts val="0"/>
                        </a:spcBef>
                        <a:spcAft>
                          <a:spcPts val="0"/>
                        </a:spcAft>
                        <a:buNone/>
                      </a:pPr>
                      <a:r>
                        <a:rPr b="1" lang="ko" sz="1200">
                          <a:solidFill>
                            <a:srgbClr val="191919"/>
                          </a:solidFill>
                          <a:latin typeface="Raleway"/>
                          <a:ea typeface="Raleway"/>
                          <a:cs typeface="Raleway"/>
                          <a:sym typeface="Raleway"/>
                        </a:rPr>
                        <a:t>검사 결과를 송신한다.</a:t>
                      </a:r>
                      <a:endParaRPr b="1" sz="1200">
                        <a:solidFill>
                          <a:srgbClr val="191919"/>
                        </a:solidFill>
                        <a:latin typeface="Raleway"/>
                        <a:ea typeface="Raleway"/>
                        <a:cs typeface="Raleway"/>
                        <a:sym typeface="Raleway"/>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hMerge="1"/>
                <a:tc>
                  <a:txBody>
                    <a:bodyPr/>
                    <a:lstStyle/>
                    <a:p>
                      <a:pPr indent="0" lvl="0" marL="0" rtl="0" algn="l">
                        <a:lnSpc>
                          <a:spcPct val="100000"/>
                        </a:lnSpc>
                        <a:spcBef>
                          <a:spcPts val="0"/>
                        </a:spcBef>
                        <a:spcAft>
                          <a:spcPts val="0"/>
                        </a:spcAft>
                        <a:buNone/>
                      </a:pPr>
                      <a:r>
                        <a:rPr b="1" lang="ko" sz="1200">
                          <a:solidFill>
                            <a:srgbClr val="191919"/>
                          </a:solidFill>
                          <a:highlight>
                            <a:schemeClr val="lt2"/>
                          </a:highlight>
                          <a:latin typeface="Raleway"/>
                          <a:ea typeface="Raleway"/>
                          <a:cs typeface="Raleway"/>
                          <a:sym typeface="Raleway"/>
                        </a:rPr>
                        <a:t>$Data,Mix,1,150</a:t>
                      </a:r>
                      <a:endParaRPr b="1" sz="1200">
                        <a:solidFill>
                          <a:srgbClr val="191919"/>
                        </a:solidFill>
                        <a:highlight>
                          <a:schemeClr val="lt2"/>
                        </a:highlight>
                        <a:latin typeface="Raleway"/>
                        <a:ea typeface="Raleway"/>
                        <a:cs typeface="Raleway"/>
                        <a:sym typeface="Raleway"/>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bl>
          </a:graphicData>
        </a:graphic>
      </p:graphicFrame>
      <p:sp>
        <p:nvSpPr>
          <p:cNvPr id="1471" name="Google Shape;1471;p54"/>
          <p:cNvSpPr txBox="1"/>
          <p:nvPr/>
        </p:nvSpPr>
        <p:spPr>
          <a:xfrm>
            <a:off x="410500" y="915600"/>
            <a:ext cx="2151300" cy="272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sz="1600">
                <a:solidFill>
                  <a:schemeClr val="dk1"/>
                </a:solidFill>
                <a:latin typeface="Source Code Pro"/>
                <a:ea typeface="Source Code Pro"/>
                <a:cs typeface="Source Code Pro"/>
                <a:sym typeface="Source Code Pro"/>
              </a:rPr>
              <a:t>Winform-&gt;Arduino</a:t>
            </a:r>
            <a:endParaRPr sz="1600">
              <a:solidFill>
                <a:srgbClr val="191919"/>
              </a:solidFill>
              <a:latin typeface="Source Code Pro"/>
              <a:ea typeface="Source Code Pro"/>
              <a:cs typeface="Source Code Pro"/>
              <a:sym typeface="Source Code Pro"/>
            </a:endParaRPr>
          </a:p>
        </p:txBody>
      </p:sp>
      <p:sp>
        <p:nvSpPr>
          <p:cNvPr id="1472" name="Google Shape;1472;p54"/>
          <p:cNvSpPr txBox="1"/>
          <p:nvPr/>
        </p:nvSpPr>
        <p:spPr>
          <a:xfrm>
            <a:off x="410500" y="2571750"/>
            <a:ext cx="2617500" cy="272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sz="1600">
                <a:solidFill>
                  <a:schemeClr val="dk1"/>
                </a:solidFill>
                <a:latin typeface="Source Code Pro"/>
                <a:ea typeface="Source Code Pro"/>
                <a:cs typeface="Source Code Pro"/>
                <a:sym typeface="Source Code Pro"/>
              </a:rPr>
              <a:t>Arduino</a:t>
            </a:r>
            <a:r>
              <a:rPr lang="ko" sz="1600">
                <a:solidFill>
                  <a:schemeClr val="dk1"/>
                </a:solidFill>
                <a:latin typeface="Source Code Pro"/>
                <a:ea typeface="Source Code Pro"/>
                <a:cs typeface="Source Code Pro"/>
                <a:sym typeface="Source Code Pro"/>
              </a:rPr>
              <a:t>-&gt;Winform</a:t>
            </a:r>
            <a:endParaRPr sz="1600">
              <a:solidFill>
                <a:srgbClr val="191919"/>
              </a:solidFill>
              <a:latin typeface="Source Code Pro"/>
              <a:ea typeface="Source Code Pro"/>
              <a:cs typeface="Source Code Pro"/>
              <a:sym typeface="Source Code Pr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6" name="Shape 1476"/>
        <p:cNvGrpSpPr/>
        <p:nvPr/>
      </p:nvGrpSpPr>
      <p:grpSpPr>
        <a:xfrm>
          <a:off x="0" y="0"/>
          <a:ext cx="0" cy="0"/>
          <a:chOff x="0" y="0"/>
          <a:chExt cx="0" cy="0"/>
        </a:xfrm>
      </p:grpSpPr>
      <p:sp>
        <p:nvSpPr>
          <p:cNvPr id="1477" name="Google Shape;1477;p55"/>
          <p:cNvSpPr txBox="1"/>
          <p:nvPr>
            <p:ph type="title"/>
          </p:nvPr>
        </p:nvSpPr>
        <p:spPr>
          <a:xfrm>
            <a:off x="720000" y="407675"/>
            <a:ext cx="7704000" cy="6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ko" sz="3300">
                <a:solidFill>
                  <a:srgbClr val="191919"/>
                </a:solidFill>
                <a:latin typeface="Quantico"/>
                <a:ea typeface="Quantico"/>
                <a:cs typeface="Quantico"/>
                <a:sym typeface="Quantico"/>
              </a:rPr>
              <a:t>ARDUINO</a:t>
            </a:r>
            <a:endParaRPr>
              <a:solidFill>
                <a:srgbClr val="191919"/>
              </a:solidFill>
            </a:endParaRPr>
          </a:p>
        </p:txBody>
      </p:sp>
      <p:pic>
        <p:nvPicPr>
          <p:cNvPr id="1478" name="Google Shape;1478;p55"/>
          <p:cNvPicPr preferRelativeResize="0"/>
          <p:nvPr/>
        </p:nvPicPr>
        <p:blipFill>
          <a:blip r:embed="rId3">
            <a:alphaModFix/>
          </a:blip>
          <a:stretch>
            <a:fillRect/>
          </a:stretch>
        </p:blipFill>
        <p:spPr>
          <a:xfrm>
            <a:off x="3956925" y="1455752"/>
            <a:ext cx="4341925" cy="3234600"/>
          </a:xfrm>
          <a:prstGeom prst="rect">
            <a:avLst/>
          </a:prstGeom>
          <a:noFill/>
          <a:ln cap="flat" cmpd="sng" w="9525">
            <a:solidFill>
              <a:schemeClr val="dk1"/>
            </a:solidFill>
            <a:prstDash val="solid"/>
            <a:round/>
            <a:headEnd len="sm" w="sm" type="none"/>
            <a:tailEnd len="sm" w="sm" type="none"/>
          </a:ln>
        </p:spPr>
      </p:pic>
      <p:sp>
        <p:nvSpPr>
          <p:cNvPr id="1479" name="Google Shape;1479;p55"/>
          <p:cNvSpPr/>
          <p:nvPr/>
        </p:nvSpPr>
        <p:spPr>
          <a:xfrm>
            <a:off x="5647175" y="1945975"/>
            <a:ext cx="2556600" cy="2823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80" name="Google Shape;1480;p55"/>
          <p:cNvPicPr preferRelativeResize="0"/>
          <p:nvPr/>
        </p:nvPicPr>
        <p:blipFill>
          <a:blip r:embed="rId4">
            <a:alphaModFix/>
          </a:blip>
          <a:stretch>
            <a:fillRect/>
          </a:stretch>
        </p:blipFill>
        <p:spPr>
          <a:xfrm>
            <a:off x="6857950" y="1945972"/>
            <a:ext cx="953825" cy="313224"/>
          </a:xfrm>
          <a:prstGeom prst="rect">
            <a:avLst/>
          </a:prstGeom>
          <a:noFill/>
          <a:ln>
            <a:noFill/>
          </a:ln>
        </p:spPr>
      </p:pic>
      <p:pic>
        <p:nvPicPr>
          <p:cNvPr id="1481" name="Google Shape;1481;p55"/>
          <p:cNvPicPr preferRelativeResize="0"/>
          <p:nvPr/>
        </p:nvPicPr>
        <p:blipFill>
          <a:blip r:embed="rId5">
            <a:alphaModFix/>
          </a:blip>
          <a:stretch>
            <a:fillRect/>
          </a:stretch>
        </p:blipFill>
        <p:spPr>
          <a:xfrm>
            <a:off x="5404900" y="1945975"/>
            <a:ext cx="860400" cy="433050"/>
          </a:xfrm>
          <a:prstGeom prst="rect">
            <a:avLst/>
          </a:prstGeom>
          <a:noFill/>
          <a:ln>
            <a:noFill/>
          </a:ln>
        </p:spPr>
      </p:pic>
      <p:graphicFrame>
        <p:nvGraphicFramePr>
          <p:cNvPr id="1482" name="Google Shape;1482;p55"/>
          <p:cNvGraphicFramePr/>
          <p:nvPr/>
        </p:nvGraphicFramePr>
        <p:xfrm>
          <a:off x="776550" y="1455750"/>
          <a:ext cx="3000000" cy="3000000"/>
        </p:xfrm>
        <a:graphic>
          <a:graphicData uri="http://schemas.openxmlformats.org/drawingml/2006/table">
            <a:tbl>
              <a:tblPr>
                <a:noFill/>
                <a:tableStyleId>{DF1C399A-DE87-43E2-AA35-59EF192B1B8D}</a:tableStyleId>
              </a:tblPr>
              <a:tblGrid>
                <a:gridCol w="1163575"/>
                <a:gridCol w="948075"/>
              </a:tblGrid>
              <a:tr h="319675">
                <a:tc>
                  <a:txBody>
                    <a:bodyPr/>
                    <a:lstStyle/>
                    <a:p>
                      <a:pPr indent="0" lvl="0" marL="0" rtl="0" algn="ctr">
                        <a:spcBef>
                          <a:spcPts val="0"/>
                        </a:spcBef>
                        <a:spcAft>
                          <a:spcPts val="0"/>
                        </a:spcAft>
                        <a:buNone/>
                      </a:pPr>
                      <a:r>
                        <a:rPr lang="ko">
                          <a:solidFill>
                            <a:schemeClr val="dk1"/>
                          </a:solidFill>
                        </a:rPr>
                        <a:t>부품</a:t>
                      </a:r>
                      <a:endParaRPr>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ko">
                          <a:solidFill>
                            <a:schemeClr val="dk1"/>
                          </a:solidFill>
                        </a:rPr>
                        <a:t>갯수</a:t>
                      </a:r>
                      <a:endParaRPr>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99400">
                <a:tc>
                  <a:txBody>
                    <a:bodyPr/>
                    <a:lstStyle/>
                    <a:p>
                      <a:pPr indent="0" lvl="0" marL="0" rtl="0" algn="ctr">
                        <a:spcBef>
                          <a:spcPts val="0"/>
                        </a:spcBef>
                        <a:spcAft>
                          <a:spcPts val="0"/>
                        </a:spcAft>
                        <a:buNone/>
                      </a:pPr>
                      <a:r>
                        <a:rPr lang="ko">
                          <a:solidFill>
                            <a:schemeClr val="dk1"/>
                          </a:solidFill>
                        </a:rPr>
                        <a:t>LED</a:t>
                      </a:r>
                      <a:endParaRPr>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ko">
                          <a:solidFill>
                            <a:schemeClr val="dk1"/>
                          </a:solidFill>
                        </a:rPr>
                        <a:t>18</a:t>
                      </a:r>
                      <a:endParaRPr>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99400">
                <a:tc>
                  <a:txBody>
                    <a:bodyPr/>
                    <a:lstStyle/>
                    <a:p>
                      <a:pPr indent="0" lvl="0" marL="0" rtl="0" algn="ctr">
                        <a:spcBef>
                          <a:spcPts val="0"/>
                        </a:spcBef>
                        <a:spcAft>
                          <a:spcPts val="0"/>
                        </a:spcAft>
                        <a:buNone/>
                      </a:pPr>
                      <a:r>
                        <a:rPr lang="ko">
                          <a:solidFill>
                            <a:schemeClr val="dk1"/>
                          </a:solidFill>
                        </a:rPr>
                        <a:t>스위치</a:t>
                      </a:r>
                      <a:endParaRPr>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ko">
                          <a:solidFill>
                            <a:schemeClr val="dk1"/>
                          </a:solidFill>
                        </a:rPr>
                        <a:t>6</a:t>
                      </a:r>
                      <a:endParaRPr>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99400">
                <a:tc>
                  <a:txBody>
                    <a:bodyPr/>
                    <a:lstStyle/>
                    <a:p>
                      <a:pPr indent="0" lvl="0" marL="0" rtl="0" algn="ctr">
                        <a:spcBef>
                          <a:spcPts val="0"/>
                        </a:spcBef>
                        <a:spcAft>
                          <a:spcPts val="0"/>
                        </a:spcAft>
                        <a:buNone/>
                      </a:pPr>
                      <a:r>
                        <a:rPr lang="ko">
                          <a:solidFill>
                            <a:schemeClr val="dk1"/>
                          </a:solidFill>
                        </a:rPr>
                        <a:t>초음파센서</a:t>
                      </a:r>
                      <a:endParaRPr>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ko">
                          <a:solidFill>
                            <a:schemeClr val="dk1"/>
                          </a:solidFill>
                        </a:rPr>
                        <a:t>2</a:t>
                      </a:r>
                      <a:endParaRPr>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99400">
                <a:tc>
                  <a:txBody>
                    <a:bodyPr/>
                    <a:lstStyle/>
                    <a:p>
                      <a:pPr indent="0" lvl="0" marL="0" rtl="0" algn="ctr">
                        <a:spcBef>
                          <a:spcPts val="0"/>
                        </a:spcBef>
                        <a:spcAft>
                          <a:spcPts val="0"/>
                        </a:spcAft>
                        <a:buNone/>
                      </a:pPr>
                      <a:r>
                        <a:rPr lang="ko">
                          <a:solidFill>
                            <a:schemeClr val="dk1"/>
                          </a:solidFill>
                        </a:rPr>
                        <a:t>온도센서</a:t>
                      </a:r>
                      <a:endParaRPr>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ko">
                          <a:solidFill>
                            <a:schemeClr val="dk1"/>
                          </a:solidFill>
                        </a:rPr>
                        <a:t>1</a:t>
                      </a:r>
                      <a:endParaRPr>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99400">
                <a:tc>
                  <a:txBody>
                    <a:bodyPr/>
                    <a:lstStyle/>
                    <a:p>
                      <a:pPr indent="0" lvl="0" marL="0" rtl="0" algn="ctr">
                        <a:spcBef>
                          <a:spcPts val="0"/>
                        </a:spcBef>
                        <a:spcAft>
                          <a:spcPts val="0"/>
                        </a:spcAft>
                        <a:buNone/>
                      </a:pPr>
                      <a:r>
                        <a:rPr lang="ko">
                          <a:solidFill>
                            <a:schemeClr val="dk1"/>
                          </a:solidFill>
                        </a:rPr>
                        <a:t>수심센서</a:t>
                      </a:r>
                      <a:endParaRPr>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ko">
                          <a:solidFill>
                            <a:schemeClr val="dk1"/>
                          </a:solidFill>
                        </a:rPr>
                        <a:t>1</a:t>
                      </a:r>
                      <a:endParaRPr>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99400">
                <a:tc>
                  <a:txBody>
                    <a:bodyPr/>
                    <a:lstStyle/>
                    <a:p>
                      <a:pPr indent="0" lvl="0" marL="0" rtl="0" algn="ctr">
                        <a:spcBef>
                          <a:spcPts val="0"/>
                        </a:spcBef>
                        <a:spcAft>
                          <a:spcPts val="0"/>
                        </a:spcAft>
                        <a:buNone/>
                      </a:pPr>
                      <a:r>
                        <a:rPr lang="ko">
                          <a:solidFill>
                            <a:schemeClr val="dk1"/>
                          </a:solidFill>
                        </a:rPr>
                        <a:t>LCD</a:t>
                      </a:r>
                      <a:endParaRPr>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ko">
                          <a:solidFill>
                            <a:schemeClr val="dk1"/>
                          </a:solidFill>
                        </a:rPr>
                        <a:t>1</a:t>
                      </a:r>
                      <a:endParaRPr>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etting Boundaries at Work by Slidesgo">
  <a:themeElements>
    <a:clrScheme name="Simple Light">
      <a:dk1>
        <a:srgbClr val="1C4587"/>
      </a:dk1>
      <a:lt1>
        <a:srgbClr val="F3F3F3"/>
      </a:lt1>
      <a:dk2>
        <a:srgbClr val="D9DFE9"/>
      </a:dk2>
      <a:lt2>
        <a:srgbClr val="FFFFFF"/>
      </a:lt2>
      <a:accent1>
        <a:srgbClr val="FFFFFF"/>
      </a:accent1>
      <a:accent2>
        <a:srgbClr val="FFFFFF"/>
      </a:accent2>
      <a:accent3>
        <a:srgbClr val="FFFFFF"/>
      </a:accent3>
      <a:accent4>
        <a:srgbClr val="FFFFFF"/>
      </a:accent4>
      <a:accent5>
        <a:srgbClr val="FFFFFF"/>
      </a:accent5>
      <a:accent6>
        <a:srgbClr val="FFFFFF"/>
      </a:accent6>
      <a:hlink>
        <a:srgbClr val="1C458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